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80" r:id="rId3"/>
    <p:sldId id="261" r:id="rId4"/>
    <p:sldId id="271" r:id="rId5"/>
    <p:sldId id="275" r:id="rId6"/>
    <p:sldId id="272" r:id="rId7"/>
    <p:sldId id="265" r:id="rId8"/>
    <p:sldId id="263" r:id="rId9"/>
    <p:sldId id="267" r:id="rId10"/>
    <p:sldId id="278" r:id="rId11"/>
    <p:sldId id="276" r:id="rId12"/>
    <p:sldId id="268" r:id="rId13"/>
    <p:sldId id="26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9" autoAdjust="0"/>
    <p:restoredTop sz="86441" autoAdjust="0"/>
  </p:normalViewPr>
  <p:slideViewPr>
    <p:cSldViewPr snapToGrid="0">
      <p:cViewPr varScale="1">
        <p:scale>
          <a:sx n="79" d="100"/>
          <a:sy n="79" d="100"/>
        </p:scale>
        <p:origin x="180" y="19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37304-8A31-4977-96A3-E97821F98724}" type="datetimeFigureOut">
              <a:rPr lang="en-GB" smtClean="0"/>
              <a:t>22/02/2024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99BEFB-4F22-43AC-8634-B4E683FCA6A8}" type="slidenum">
              <a:rPr lang="en-GB" smtClean="0"/>
              <a:t>‹#›</a:t>
            </a:fld>
            <a:endParaRPr lang="en-GB"/>
          </a:p>
        </p:txBody>
      </p:sp>
    </p:spTree>
    <p:extLst>
      <p:ext uri="{BB962C8B-B14F-4D97-AF65-F5344CB8AC3E}">
        <p14:creationId xmlns:p14="http://schemas.microsoft.com/office/powerpoint/2010/main" val="438248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the pupils: where is this? What do they know already about the Mount? Historical significance/heritage. Search on google for some older, historical images of the Mount - Explain the cultural, historical significance of the Mount. Ask the pupils why Fleetwood heritage is important? </a:t>
            </a:r>
          </a:p>
        </p:txBody>
      </p:sp>
      <p:sp>
        <p:nvSpPr>
          <p:cNvPr id="4" name="Slide Number Placeholder 3"/>
          <p:cNvSpPr>
            <a:spLocks noGrp="1"/>
          </p:cNvSpPr>
          <p:nvPr>
            <p:ph type="sldNum" sz="quarter" idx="5"/>
          </p:nvPr>
        </p:nvSpPr>
        <p:spPr/>
        <p:txBody>
          <a:bodyPr/>
          <a:lstStyle/>
          <a:p>
            <a:fld id="{AE99BEFB-4F22-43AC-8634-B4E683FCA6A8}" type="slidenum">
              <a:rPr lang="en-GB" smtClean="0"/>
              <a:t>1</a:t>
            </a:fld>
            <a:endParaRPr lang="en-GB"/>
          </a:p>
        </p:txBody>
      </p:sp>
    </p:spTree>
    <p:extLst>
      <p:ext uri="{BB962C8B-B14F-4D97-AF65-F5344CB8AC3E}">
        <p14:creationId xmlns:p14="http://schemas.microsoft.com/office/powerpoint/2010/main" val="15332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Examples of temporary structures </a:t>
            </a:r>
          </a:p>
        </p:txBody>
      </p:sp>
      <p:sp>
        <p:nvSpPr>
          <p:cNvPr id="4" name="Slide Number Placeholder 3"/>
          <p:cNvSpPr>
            <a:spLocks noGrp="1"/>
          </p:cNvSpPr>
          <p:nvPr>
            <p:ph type="sldNum" sz="quarter" idx="5"/>
          </p:nvPr>
        </p:nvSpPr>
        <p:spPr/>
        <p:txBody>
          <a:bodyPr/>
          <a:lstStyle/>
          <a:p>
            <a:fld id="{AE99BEFB-4F22-43AC-8634-B4E683FCA6A8}" type="slidenum">
              <a:rPr lang="en-GB" smtClean="0"/>
              <a:t>11</a:t>
            </a:fld>
            <a:endParaRPr lang="en-GB"/>
          </a:p>
        </p:txBody>
      </p:sp>
    </p:spTree>
    <p:extLst>
      <p:ext uri="{BB962C8B-B14F-4D97-AF65-F5344CB8AC3E}">
        <p14:creationId xmlns:p14="http://schemas.microsoft.com/office/powerpoint/2010/main" val="4171128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Groups model their ideas using modelling materials: card, felt, pipe cleaners, pom poms, scissors, tape, glue, lollipop sticks, straws etc.</a:t>
            </a:r>
          </a:p>
        </p:txBody>
      </p:sp>
      <p:sp>
        <p:nvSpPr>
          <p:cNvPr id="4" name="Slide Number Placeholder 3"/>
          <p:cNvSpPr>
            <a:spLocks noGrp="1"/>
          </p:cNvSpPr>
          <p:nvPr>
            <p:ph type="sldNum" sz="quarter" idx="5"/>
          </p:nvPr>
        </p:nvSpPr>
        <p:spPr/>
        <p:txBody>
          <a:bodyPr/>
          <a:lstStyle/>
          <a:p>
            <a:fld id="{AE99BEFB-4F22-43AC-8634-B4E683FCA6A8}" type="slidenum">
              <a:rPr lang="en-GB" smtClean="0"/>
              <a:t>12</a:t>
            </a:fld>
            <a:endParaRPr lang="en-GB"/>
          </a:p>
        </p:txBody>
      </p:sp>
    </p:spTree>
    <p:extLst>
      <p:ext uri="{BB962C8B-B14F-4D97-AF65-F5344CB8AC3E}">
        <p14:creationId xmlns:p14="http://schemas.microsoft.com/office/powerpoint/2010/main" val="3729537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everyone has tidied up the area, they present their ideas to another group or the wider group. Try and find out what the group’s main interests lie in, what their favourite activity suggested was, what they might do differently if they had the chance?</a:t>
            </a:r>
          </a:p>
        </p:txBody>
      </p:sp>
      <p:sp>
        <p:nvSpPr>
          <p:cNvPr id="4" name="Slide Number Placeholder 3"/>
          <p:cNvSpPr>
            <a:spLocks noGrp="1"/>
          </p:cNvSpPr>
          <p:nvPr>
            <p:ph type="sldNum" sz="quarter" idx="5"/>
          </p:nvPr>
        </p:nvSpPr>
        <p:spPr/>
        <p:txBody>
          <a:bodyPr/>
          <a:lstStyle/>
          <a:p>
            <a:fld id="{AE99BEFB-4F22-43AC-8634-B4E683FCA6A8}" type="slidenum">
              <a:rPr lang="en-GB" smtClean="0"/>
              <a:t>13</a:t>
            </a:fld>
            <a:endParaRPr lang="en-GB"/>
          </a:p>
        </p:txBody>
      </p:sp>
    </p:spTree>
    <p:extLst>
      <p:ext uri="{BB962C8B-B14F-4D97-AF65-F5344CB8AC3E}">
        <p14:creationId xmlns:p14="http://schemas.microsoft.com/office/powerpoint/2010/main" val="219355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omic Sans MS" panose="030F0702030302020204" pitchFamily="66" charset="0"/>
                <a:ea typeface="Calibri" panose="020F0502020204030204" pitchFamily="34" charset="0"/>
                <a:cs typeface="Times New Roman" panose="02020603050405020304" pitchFamily="18" charset="0"/>
              </a:rPr>
              <a:t>The roads and layout of Fleetwood are like spokes on a wheel with The Mount at the centre.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2</a:t>
            </a:fld>
            <a:endParaRPr lang="en-GB"/>
          </a:p>
        </p:txBody>
      </p:sp>
    </p:spTree>
    <p:extLst>
      <p:ext uri="{BB962C8B-B14F-4D97-AF65-F5344CB8AC3E}">
        <p14:creationId xmlns:p14="http://schemas.microsoft.com/office/powerpoint/2010/main" val="478181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Today we are going to be thinking about how we could celebrate the history of the Mount and heritage of Fleetwood by designing a festival or event that could take place there. We will need to think about how this festival / event draw could bring visitors to the attraction, promote the heritage of Fleetwood and bring people together. Do the pupils know about / have been to </a:t>
            </a:r>
            <a:r>
              <a:rPr lang="en-GB" dirty="0" err="1"/>
              <a:t>SpareParts</a:t>
            </a:r>
            <a:r>
              <a:rPr lang="en-GB" dirty="0"/>
              <a:t> festival (image on right)? https://sparepartsfestival.co.uk/ </a:t>
            </a:r>
          </a:p>
        </p:txBody>
      </p:sp>
      <p:sp>
        <p:nvSpPr>
          <p:cNvPr id="4" name="Slide Number Placeholder 3"/>
          <p:cNvSpPr>
            <a:spLocks noGrp="1"/>
          </p:cNvSpPr>
          <p:nvPr>
            <p:ph type="sldNum" sz="quarter" idx="5"/>
          </p:nvPr>
        </p:nvSpPr>
        <p:spPr/>
        <p:txBody>
          <a:bodyPr/>
          <a:lstStyle/>
          <a:p>
            <a:fld id="{AE99BEFB-4F22-43AC-8634-B4E683FCA6A8}" type="slidenum">
              <a:rPr lang="en-GB" smtClean="0"/>
              <a:t>3</a:t>
            </a:fld>
            <a:endParaRPr lang="en-GB"/>
          </a:p>
        </p:txBody>
      </p:sp>
    </p:spTree>
    <p:extLst>
      <p:ext uri="{BB962C8B-B14F-4D97-AF65-F5344CB8AC3E}">
        <p14:creationId xmlns:p14="http://schemas.microsoft.com/office/powerpoint/2010/main" val="309228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the pupils if they can think of any examples of different types of festivals and pop-up events. Write on board key examples and themes. What festivals / events do they know about that happen in Fleetwood? E.g. </a:t>
            </a:r>
            <a:r>
              <a:rPr lang="en-GB" dirty="0" err="1"/>
              <a:t>SpareParts</a:t>
            </a:r>
            <a:r>
              <a:rPr lang="en-GB" dirty="0"/>
              <a:t> / Tram Sunday. Ask how they can benefit the area. Complete cool wall activity</a:t>
            </a:r>
          </a:p>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4</a:t>
            </a:fld>
            <a:endParaRPr lang="en-GB"/>
          </a:p>
        </p:txBody>
      </p:sp>
    </p:spTree>
    <p:extLst>
      <p:ext uri="{BB962C8B-B14F-4D97-AF65-F5344CB8AC3E}">
        <p14:creationId xmlns:p14="http://schemas.microsoft.com/office/powerpoint/2010/main" val="4075916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Experience: We’re going to think what kind of experiences do we want festivalgoers to have? How would you like to feel? </a:t>
            </a:r>
          </a:p>
        </p:txBody>
      </p:sp>
      <p:sp>
        <p:nvSpPr>
          <p:cNvPr id="4" name="Slide Number Placeholder 3"/>
          <p:cNvSpPr>
            <a:spLocks noGrp="1"/>
          </p:cNvSpPr>
          <p:nvPr>
            <p:ph type="sldNum" sz="quarter" idx="5"/>
          </p:nvPr>
        </p:nvSpPr>
        <p:spPr/>
        <p:txBody>
          <a:bodyPr/>
          <a:lstStyle/>
          <a:p>
            <a:fld id="{AE99BEFB-4F22-43AC-8634-B4E683FCA6A8}" type="slidenum">
              <a:rPr lang="en-GB" smtClean="0"/>
              <a:t>6</a:t>
            </a:fld>
            <a:endParaRPr lang="en-GB"/>
          </a:p>
        </p:txBody>
      </p:sp>
    </p:spTree>
    <p:extLst>
      <p:ext uri="{BB962C8B-B14F-4D97-AF65-F5344CB8AC3E}">
        <p14:creationId xmlns:p14="http://schemas.microsoft.com/office/powerpoint/2010/main" val="4283261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70C0"/>
                </a:solidFill>
                <a:effectLst/>
                <a:latin typeface="Cambria" panose="02040503050406030204" pitchFamily="18" charset="0"/>
                <a:ea typeface="MS Mincho" panose="02020609040205080304" pitchFamily="49" charset="-128"/>
                <a:cs typeface="Times New Roman" panose="02020603050405020304" pitchFamily="18" charset="0"/>
              </a:rPr>
              <a:t>Give each group a character card. In groups to discuss: what may they want from a festival? What type of activities might they like to do ? Each group to feedback. Buzzwords and adjectives to go on the board. Class discussion: Can we design festivals so that all these groups can have a great experience? What ideas have we got for how we can do that?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7</a:t>
            </a:fld>
            <a:endParaRPr lang="en-GB"/>
          </a:p>
        </p:txBody>
      </p:sp>
    </p:spTree>
    <p:extLst>
      <p:ext uri="{BB962C8B-B14F-4D97-AF65-F5344CB8AC3E}">
        <p14:creationId xmlns:p14="http://schemas.microsoft.com/office/powerpoint/2010/main" val="462961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groups, pupils discuss the above questions and start visioning for their festival / event</a:t>
            </a:r>
          </a:p>
        </p:txBody>
      </p:sp>
      <p:sp>
        <p:nvSpPr>
          <p:cNvPr id="4" name="Slide Number Placeholder 3"/>
          <p:cNvSpPr>
            <a:spLocks noGrp="1"/>
          </p:cNvSpPr>
          <p:nvPr>
            <p:ph type="sldNum" sz="quarter" idx="5"/>
          </p:nvPr>
        </p:nvSpPr>
        <p:spPr/>
        <p:txBody>
          <a:bodyPr/>
          <a:lstStyle/>
          <a:p>
            <a:fld id="{AE99BEFB-4F22-43AC-8634-B4E683FCA6A8}" type="slidenum">
              <a:rPr lang="en-GB" smtClean="0"/>
              <a:t>8</a:t>
            </a:fld>
            <a:endParaRPr lang="en-GB"/>
          </a:p>
        </p:txBody>
      </p:sp>
    </p:spTree>
    <p:extLst>
      <p:ext uri="{BB962C8B-B14F-4D97-AF65-F5344CB8AC3E}">
        <p14:creationId xmlns:p14="http://schemas.microsoft.com/office/powerpoint/2010/main" val="2586456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Groups work together to jot down ideas, designs and drawings of their designs to create a visual brief. Circulate and check progression of ideas, ambitions. Are they considering the needs of different users etc.? </a:t>
            </a:r>
          </a:p>
        </p:txBody>
      </p:sp>
      <p:sp>
        <p:nvSpPr>
          <p:cNvPr id="4" name="Slide Number Placeholder 3"/>
          <p:cNvSpPr>
            <a:spLocks noGrp="1"/>
          </p:cNvSpPr>
          <p:nvPr>
            <p:ph type="sldNum" sz="quarter" idx="5"/>
          </p:nvPr>
        </p:nvSpPr>
        <p:spPr/>
        <p:txBody>
          <a:bodyPr/>
          <a:lstStyle/>
          <a:p>
            <a:fld id="{AE99BEFB-4F22-43AC-8634-B4E683FCA6A8}" type="slidenum">
              <a:rPr lang="en-GB" smtClean="0"/>
              <a:t>9</a:t>
            </a:fld>
            <a:endParaRPr lang="en-GB"/>
          </a:p>
        </p:txBody>
      </p:sp>
    </p:spTree>
    <p:extLst>
      <p:ext uri="{BB962C8B-B14F-4D97-AF65-F5344CB8AC3E}">
        <p14:creationId xmlns:p14="http://schemas.microsoft.com/office/powerpoint/2010/main" val="3479033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omic Sans MS" panose="030F0702030302020204" pitchFamily="66" charset="0"/>
                <a:ea typeface="Calibri" panose="020F0502020204030204" pitchFamily="34" charset="0"/>
                <a:cs typeface="Times New Roman" panose="02020603050405020304" pitchFamily="18" charset="0"/>
              </a:rPr>
              <a:t>Get the groups to consider the temporary structures they will need for their festival / event as they will need to model these in the modelling activity.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10</a:t>
            </a:fld>
            <a:endParaRPr lang="en-GB"/>
          </a:p>
        </p:txBody>
      </p:sp>
    </p:spTree>
    <p:extLst>
      <p:ext uri="{BB962C8B-B14F-4D97-AF65-F5344CB8AC3E}">
        <p14:creationId xmlns:p14="http://schemas.microsoft.com/office/powerpoint/2010/main" val="3414677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48A9-0FF2-4EDB-BB8A-1EBAF0DD78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7465B7-AE81-4381-9FA5-A257E7A6CF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02BD4F4-9C08-4E36-BEDB-39AD203064D4}"/>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84ECDD72-F9A6-45F9-AC21-7194B1DFC5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94475F-7144-4167-8C4B-BDAB4C521A9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66819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84F7E-6D71-4026-B9D3-F59DF13AE1D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86986C-0C73-4115-BF8C-4A34065063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DF7715-2C10-4CC4-8CB0-95FCD4C4FD96}"/>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DAC9241C-C638-40E4-8848-29A44C64CD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56511E-AF64-4A16-8DDD-EA8F849F38CA}"/>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457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1FAE8F-BAE6-4836-B368-48356E16D3D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8D13882-26A0-4C01-B315-B73FE43B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5AF62A-3E9B-4E95-80B7-CEACBD2876D0}"/>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A07D49BB-63AC-478A-9092-37DAD69BDE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881E2B-7E69-4B91-B105-7C18101DC951}"/>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820016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1FF7D-A6A2-4CC2-A215-69E6233F2A3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7D81A1-0F0B-4351-80A9-950915015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9D3DE4-00A3-461F-BA04-4BCDF3FB03A9}"/>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A3F99083-21AB-45D0-8070-2253C0A924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ADC3F6-9887-42A6-91D9-76A41B16B0B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12713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47211-C9E2-4DEB-801E-C811B8FE2B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F095DBF-1AF6-480F-A28F-7262FBA6F3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15053D-02D2-4FB6-B205-D79286B83DD0}"/>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545695CB-3029-4288-83C6-E00840B0E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6971CC-0C0A-452D-AE1B-835C8CF3DFDD}"/>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64142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9B038-617A-42FC-912D-A5C58C02BF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2505FA-4A27-40A2-BDA4-C5290A8CE2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212D719-E7E5-48BF-A25A-25BBD3C5F1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598D488-57FA-4C09-9808-767024D9236E}"/>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6" name="Footer Placeholder 5">
            <a:extLst>
              <a:ext uri="{FF2B5EF4-FFF2-40B4-BE49-F238E27FC236}">
                <a16:creationId xmlns:a16="http://schemas.microsoft.com/office/drawing/2014/main" id="{AEB4ED87-34CA-4B8F-8132-34B6F7921E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ED972F2-C47E-430D-A92C-CC6209F36BC7}"/>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495003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1EE34-5CAE-43C7-9EC3-9DA09B0DAE3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88B4EA-EE03-4F65-AA49-1BA98EDEB3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0A843A-99EE-48DF-9B23-237FA90B86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29C6BFE-9AAF-4239-BC61-86D433797D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A49BEC-4A9A-477E-8595-6B2A2E55A0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020138E-5B6A-4BED-8F52-87E74351CFC6}"/>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8" name="Footer Placeholder 7">
            <a:extLst>
              <a:ext uri="{FF2B5EF4-FFF2-40B4-BE49-F238E27FC236}">
                <a16:creationId xmlns:a16="http://schemas.microsoft.com/office/drawing/2014/main" id="{64CB1290-F435-4AC6-ABA8-7A29396643D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5F1B59-67A7-49D4-8B7A-2CDD7C0F2332}"/>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05160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426-23ED-4E06-949E-FF321A13CE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9BF2D0-C08C-4D13-8A25-B3292123FD67}"/>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4" name="Footer Placeholder 3">
            <a:extLst>
              <a:ext uri="{FF2B5EF4-FFF2-40B4-BE49-F238E27FC236}">
                <a16:creationId xmlns:a16="http://schemas.microsoft.com/office/drawing/2014/main" id="{0116A377-0AA4-461D-83B9-45A74856A84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765E4A3-BF41-46F3-9CFB-9F02C5E65C3E}"/>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1654368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FDE113-A5EA-45F1-96A0-55490B8C5239}"/>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3" name="Footer Placeholder 2">
            <a:extLst>
              <a:ext uri="{FF2B5EF4-FFF2-40B4-BE49-F238E27FC236}">
                <a16:creationId xmlns:a16="http://schemas.microsoft.com/office/drawing/2014/main" id="{0E747C30-30EA-495F-92BB-E8B8ECBF2B5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9E2983-9DC8-4F57-B2DD-89F08C7B3270}"/>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1961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17AB-66C2-4A03-A9CE-BBEBF7A3E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6368BD-8D07-4AE1-A037-D5D294CF2E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D0F559D-433A-4490-B9B2-F7148487B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7E1B93-26C1-4CE7-9D37-11582E2248D2}"/>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6" name="Footer Placeholder 5">
            <a:extLst>
              <a:ext uri="{FF2B5EF4-FFF2-40B4-BE49-F238E27FC236}">
                <a16:creationId xmlns:a16="http://schemas.microsoft.com/office/drawing/2014/main" id="{B2B30365-5404-49C3-AA4F-772C71CD98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1B381A-0FDE-4518-BEA2-45812DB1899C}"/>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39668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76B21-3847-4C53-86E6-68CA0F9A5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65E4C1-6C94-4890-9A57-AF694A8EB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CB672FC-F235-47EF-A506-BA29211124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E191C0-A234-4A0B-A3B5-DDF95027839B}"/>
              </a:ext>
            </a:extLst>
          </p:cNvPr>
          <p:cNvSpPr>
            <a:spLocks noGrp="1"/>
          </p:cNvSpPr>
          <p:nvPr>
            <p:ph type="dt" sz="half" idx="10"/>
          </p:nvPr>
        </p:nvSpPr>
        <p:spPr/>
        <p:txBody>
          <a:bodyPr/>
          <a:lstStyle/>
          <a:p>
            <a:fld id="{397CB859-5B81-4708-8535-050A5BEBE3E2}" type="datetimeFigureOut">
              <a:rPr lang="en-GB" smtClean="0"/>
              <a:t>22/02/2024</a:t>
            </a:fld>
            <a:endParaRPr lang="en-GB"/>
          </a:p>
        </p:txBody>
      </p:sp>
      <p:sp>
        <p:nvSpPr>
          <p:cNvPr id="6" name="Footer Placeholder 5">
            <a:extLst>
              <a:ext uri="{FF2B5EF4-FFF2-40B4-BE49-F238E27FC236}">
                <a16:creationId xmlns:a16="http://schemas.microsoft.com/office/drawing/2014/main" id="{8D03D09A-572F-4776-A0B5-9A6BFF0CF9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9FECE4-3BF9-4239-AF07-6D41ABC592E5}"/>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861312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203976-C57A-414D-9ED0-2381FCE8F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39461E-5FF2-408D-BD8D-0563D115B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B0792E-1EDC-4298-80EC-2B67C6ED5B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7CB859-5B81-4708-8535-050A5BEBE3E2}" type="datetimeFigureOut">
              <a:rPr lang="en-GB" smtClean="0"/>
              <a:t>22/02/2024</a:t>
            </a:fld>
            <a:endParaRPr lang="en-GB"/>
          </a:p>
        </p:txBody>
      </p:sp>
      <p:sp>
        <p:nvSpPr>
          <p:cNvPr id="5" name="Footer Placeholder 4">
            <a:extLst>
              <a:ext uri="{FF2B5EF4-FFF2-40B4-BE49-F238E27FC236}">
                <a16:creationId xmlns:a16="http://schemas.microsoft.com/office/drawing/2014/main" id="{9A4107AF-C5B4-4EFF-9262-3638580F76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61A496C-F9A4-4DBF-8961-3205DB0097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89985-7973-4DE9-8EA3-0BA5F0F1A6FB}" type="slidenum">
              <a:rPr lang="en-GB" smtClean="0"/>
              <a:t>‹#›</a:t>
            </a:fld>
            <a:endParaRPr lang="en-GB"/>
          </a:p>
        </p:txBody>
      </p:sp>
    </p:spTree>
    <p:extLst>
      <p:ext uri="{BB962C8B-B14F-4D97-AF65-F5344CB8AC3E}">
        <p14:creationId xmlns:p14="http://schemas.microsoft.com/office/powerpoint/2010/main" val="3873746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098B7-AD63-8BB2-A515-456B8EBD1085}"/>
              </a:ext>
            </a:extLst>
          </p:cNvPr>
          <p:cNvSpPr>
            <a:spLocks noGrp="1"/>
          </p:cNvSpPr>
          <p:nvPr>
            <p:ph type="title" idx="4294967295"/>
          </p:nvPr>
        </p:nvSpPr>
        <p:spPr>
          <a:xfrm>
            <a:off x="0" y="6858000"/>
            <a:ext cx="10515600" cy="1325563"/>
          </a:xfrm>
        </p:spPr>
        <p:txBody>
          <a:bodyPr/>
          <a:lstStyle/>
          <a:p>
            <a:r>
              <a:rPr lang="en-GB" dirty="0"/>
              <a:t>Festival</a:t>
            </a:r>
            <a:r>
              <a:rPr lang="en-GB" baseline="0" dirty="0"/>
              <a:t> at The Mount Primary Workshop</a:t>
            </a:r>
            <a:endParaRPr lang="en-GB" dirty="0"/>
          </a:p>
        </p:txBody>
      </p:sp>
      <p:pic>
        <p:nvPicPr>
          <p:cNvPr id="3" name="Picture 2" descr="The Mount in Fleetwood">
            <a:extLst>
              <a:ext uri="{FF2B5EF4-FFF2-40B4-BE49-F238E27FC236}">
                <a16:creationId xmlns:a16="http://schemas.microsoft.com/office/drawing/2014/main" id="{9A4A057B-EB4F-4C9D-B560-4434E290F799}"/>
              </a:ext>
            </a:extLst>
          </p:cNvPr>
          <p:cNvPicPr>
            <a:picLocks noChangeAspect="1"/>
          </p:cNvPicPr>
          <p:nvPr/>
        </p:nvPicPr>
        <p:blipFill rotWithShape="1">
          <a:blip r:embed="rId3">
            <a:extLst>
              <a:ext uri="{28A0092B-C50C-407E-A947-70E740481C1C}">
                <a14:useLocalDpi xmlns:a14="http://schemas.microsoft.com/office/drawing/2010/main" val="0"/>
              </a:ext>
            </a:extLst>
          </a:blip>
          <a:srcRect t="18962" b="5801"/>
          <a:stretch/>
        </p:blipFill>
        <p:spPr>
          <a:xfrm>
            <a:off x="20" y="1282"/>
            <a:ext cx="12191980" cy="6856718"/>
          </a:xfrm>
          <a:prstGeom prst="rect">
            <a:avLst/>
          </a:prstGeom>
        </p:spPr>
      </p:pic>
      <p:sp>
        <p:nvSpPr>
          <p:cNvPr id="86" name="Rectangle 8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1843678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Festival grounds">
            <a:extLst>
              <a:ext uri="{FF2B5EF4-FFF2-40B4-BE49-F238E27FC236}">
                <a16:creationId xmlns:a16="http://schemas.microsoft.com/office/drawing/2014/main" id="{9E23737F-EC5F-4603-B3FB-DB95EBC5A3B2}"/>
              </a:ext>
            </a:extLst>
          </p:cNvPr>
          <p:cNvPicPr>
            <a:picLocks noChangeAspect="1"/>
          </p:cNvPicPr>
          <p:nvPr/>
        </p:nvPicPr>
        <p:blipFill rotWithShape="1">
          <a:blip r:embed="rId3">
            <a:extLst>
              <a:ext uri="{28A0092B-C50C-407E-A947-70E740481C1C}">
                <a14:useLocalDpi xmlns:a14="http://schemas.microsoft.com/office/drawing/2010/main" val="0"/>
              </a:ext>
            </a:extLst>
          </a:blip>
          <a:srcRect t="13322" b="11678"/>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523875" y="5317240"/>
            <a:ext cx="11210925" cy="744836"/>
          </a:xfrm>
        </p:spPr>
        <p:txBody>
          <a:bodyPr>
            <a:normAutofit/>
          </a:bodyPr>
          <a:lstStyle/>
          <a:p>
            <a:pPr algn="ctr"/>
            <a:r>
              <a:rPr lang="en-GB" sz="2500" dirty="0">
                <a:solidFill>
                  <a:schemeClr val="tx1">
                    <a:lumMod val="85000"/>
                    <a:lumOff val="15000"/>
                  </a:schemeClr>
                </a:solidFill>
                <a:latin typeface="Comic Sans MS" panose="030F0702030302020204" pitchFamily="66" charset="0"/>
              </a:rPr>
              <a:t>What temporary structures might you need for your festival or event? </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5309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2471-2F55-3021-955C-AF4E85206496}"/>
              </a:ext>
            </a:extLst>
          </p:cNvPr>
          <p:cNvSpPr>
            <a:spLocks noGrp="1"/>
          </p:cNvSpPr>
          <p:nvPr>
            <p:ph type="title" idx="4294967295"/>
          </p:nvPr>
        </p:nvSpPr>
        <p:spPr>
          <a:xfrm>
            <a:off x="0" y="6852382"/>
            <a:ext cx="10515600" cy="1325563"/>
          </a:xfrm>
        </p:spPr>
        <p:txBody>
          <a:bodyPr/>
          <a:lstStyle/>
          <a:p>
            <a:r>
              <a:rPr lang="en-GB" dirty="0"/>
              <a:t>Temporary structures</a:t>
            </a:r>
          </a:p>
        </p:txBody>
      </p:sp>
      <p:pic>
        <p:nvPicPr>
          <p:cNvPr id="7" name="Picture 6" descr="A group of people sitting on chairs outside">
            <a:extLst>
              <a:ext uri="{FF2B5EF4-FFF2-40B4-BE49-F238E27FC236}">
                <a16:creationId xmlns:a16="http://schemas.microsoft.com/office/drawing/2014/main" id="{BF942CB1-32D6-42AF-AC6B-15C756B5BD30}"/>
              </a:ext>
            </a:extLst>
          </p:cNvPr>
          <p:cNvPicPr>
            <a:picLocks noChangeAspect="1"/>
          </p:cNvPicPr>
          <p:nvPr/>
        </p:nvPicPr>
        <p:blipFill rotWithShape="1">
          <a:blip r:embed="rId3">
            <a:extLst>
              <a:ext uri="{28A0092B-C50C-407E-A947-70E740481C1C}">
                <a14:useLocalDpi xmlns:a14="http://schemas.microsoft.com/office/drawing/2010/main" val="0"/>
              </a:ext>
            </a:extLst>
          </a:blip>
          <a:srcRect t="35148" r="3" b="8344"/>
          <a:stretch/>
        </p:blipFill>
        <p:spPr>
          <a:xfrm>
            <a:off x="20" y="10"/>
            <a:ext cx="4003019" cy="3388883"/>
          </a:xfrm>
          <a:prstGeom prst="rect">
            <a:avLst/>
          </a:prstGeom>
        </p:spPr>
      </p:pic>
      <p:pic>
        <p:nvPicPr>
          <p:cNvPr id="15" name="Picture 14" descr="A fish and chip van">
            <a:extLst>
              <a:ext uri="{FF2B5EF4-FFF2-40B4-BE49-F238E27FC236}">
                <a16:creationId xmlns:a16="http://schemas.microsoft.com/office/drawing/2014/main" id="{59B9FE54-9867-4330-8E46-25E015F8DB39}"/>
              </a:ext>
            </a:extLst>
          </p:cNvPr>
          <p:cNvPicPr>
            <a:picLocks noChangeAspect="1"/>
          </p:cNvPicPr>
          <p:nvPr/>
        </p:nvPicPr>
        <p:blipFill rotWithShape="1">
          <a:blip r:embed="rId4">
            <a:extLst>
              <a:ext uri="{28A0092B-C50C-407E-A947-70E740481C1C}">
                <a14:useLocalDpi xmlns:a14="http://schemas.microsoft.com/office/drawing/2010/main" val="0"/>
              </a:ext>
            </a:extLst>
          </a:blip>
          <a:srcRect l="7787" r="13314"/>
          <a:stretch/>
        </p:blipFill>
        <p:spPr>
          <a:xfrm>
            <a:off x="4094479" y="10"/>
            <a:ext cx="4014047" cy="3383270"/>
          </a:xfrm>
          <a:prstGeom prst="rect">
            <a:avLst/>
          </a:prstGeom>
        </p:spPr>
      </p:pic>
      <p:pic>
        <p:nvPicPr>
          <p:cNvPr id="11" name="Picture 10" descr="A group of people at an event">
            <a:extLst>
              <a:ext uri="{FF2B5EF4-FFF2-40B4-BE49-F238E27FC236}">
                <a16:creationId xmlns:a16="http://schemas.microsoft.com/office/drawing/2014/main" id="{230DA94B-7633-4EB2-B9C2-51C2CDC98B51}"/>
              </a:ext>
            </a:extLst>
          </p:cNvPr>
          <p:cNvPicPr>
            <a:picLocks noChangeAspect="1"/>
          </p:cNvPicPr>
          <p:nvPr/>
        </p:nvPicPr>
        <p:blipFill rotWithShape="1">
          <a:blip r:embed="rId5">
            <a:extLst>
              <a:ext uri="{28A0092B-C50C-407E-A947-70E740481C1C}">
                <a14:useLocalDpi xmlns:a14="http://schemas.microsoft.com/office/drawing/2010/main" val="0"/>
              </a:ext>
            </a:extLst>
          </a:blip>
          <a:srcRect l="19478" r="13969" b="2"/>
          <a:stretch/>
        </p:blipFill>
        <p:spPr>
          <a:xfrm>
            <a:off x="8188960" y="10"/>
            <a:ext cx="4003039" cy="3383270"/>
          </a:xfrm>
          <a:prstGeom prst="rect">
            <a:avLst/>
          </a:prstGeom>
        </p:spPr>
      </p:pic>
      <p:pic>
        <p:nvPicPr>
          <p:cNvPr id="9" name="Picture 8" descr="Colourful flags flying in the air">
            <a:extLst>
              <a:ext uri="{FF2B5EF4-FFF2-40B4-BE49-F238E27FC236}">
                <a16:creationId xmlns:a16="http://schemas.microsoft.com/office/drawing/2014/main" id="{952EDE16-715A-4782-803E-3485B8B3D8F3}"/>
              </a:ext>
            </a:extLst>
          </p:cNvPr>
          <p:cNvPicPr>
            <a:picLocks noChangeAspect="1"/>
          </p:cNvPicPr>
          <p:nvPr/>
        </p:nvPicPr>
        <p:blipFill rotWithShape="1">
          <a:blip r:embed="rId6">
            <a:extLst>
              <a:ext uri="{28A0092B-C50C-407E-A947-70E740481C1C}">
                <a14:useLocalDpi xmlns:a14="http://schemas.microsoft.com/office/drawing/2010/main" val="0"/>
              </a:ext>
            </a:extLst>
          </a:blip>
          <a:srcRect l="21155" r="-4" b="-4"/>
          <a:stretch/>
        </p:blipFill>
        <p:spPr>
          <a:xfrm>
            <a:off x="20" y="3469102"/>
            <a:ext cx="4003019" cy="3388893"/>
          </a:xfrm>
          <a:prstGeom prst="rect">
            <a:avLst/>
          </a:prstGeom>
        </p:spPr>
      </p:pic>
      <p:pic>
        <p:nvPicPr>
          <p:cNvPr id="5" name="Picture 4" descr="Triangular flags">
            <a:extLst>
              <a:ext uri="{FF2B5EF4-FFF2-40B4-BE49-F238E27FC236}">
                <a16:creationId xmlns:a16="http://schemas.microsoft.com/office/drawing/2014/main" id="{4D1D33CE-9F2A-4AEB-852C-09435FFA95A6}"/>
              </a:ext>
            </a:extLst>
          </p:cNvPr>
          <p:cNvPicPr>
            <a:picLocks noChangeAspect="1"/>
          </p:cNvPicPr>
          <p:nvPr/>
        </p:nvPicPr>
        <p:blipFill rotWithShape="1">
          <a:blip r:embed="rId7">
            <a:extLst>
              <a:ext uri="{28A0092B-C50C-407E-A947-70E740481C1C}">
                <a14:useLocalDpi xmlns:a14="http://schemas.microsoft.com/office/drawing/2010/main" val="0"/>
              </a:ext>
            </a:extLst>
          </a:blip>
          <a:srcRect l="12647" r="14682" b="-2"/>
          <a:stretch/>
        </p:blipFill>
        <p:spPr>
          <a:xfrm>
            <a:off x="4094479" y="3469102"/>
            <a:ext cx="4014047" cy="3383280"/>
          </a:xfrm>
          <a:prstGeom prst="rect">
            <a:avLst/>
          </a:prstGeom>
        </p:spPr>
      </p:pic>
      <p:pic>
        <p:nvPicPr>
          <p:cNvPr id="13" name="Picture 12" descr="A person working at a stall">
            <a:extLst>
              <a:ext uri="{FF2B5EF4-FFF2-40B4-BE49-F238E27FC236}">
                <a16:creationId xmlns:a16="http://schemas.microsoft.com/office/drawing/2014/main" id="{AF2BA55A-4D88-4461-8164-9A9B2427CBF5}"/>
              </a:ext>
            </a:extLst>
          </p:cNvPr>
          <p:cNvPicPr>
            <a:picLocks noChangeAspect="1"/>
          </p:cNvPicPr>
          <p:nvPr/>
        </p:nvPicPr>
        <p:blipFill rotWithShape="1">
          <a:blip r:embed="rId8">
            <a:extLst>
              <a:ext uri="{28A0092B-C50C-407E-A947-70E740481C1C}">
                <a14:useLocalDpi xmlns:a14="http://schemas.microsoft.com/office/drawing/2010/main" val="0"/>
              </a:ext>
            </a:extLst>
          </a:blip>
          <a:srcRect t="11775" r="-3" b="31558"/>
          <a:stretch/>
        </p:blipFill>
        <p:spPr>
          <a:xfrm>
            <a:off x="8199966" y="3469102"/>
            <a:ext cx="3992034" cy="3388893"/>
          </a:xfrm>
          <a:prstGeom prst="rect">
            <a:avLst/>
          </a:prstGeom>
        </p:spPr>
      </p:pic>
    </p:spTree>
    <p:extLst>
      <p:ext uri="{BB962C8B-B14F-4D97-AF65-F5344CB8AC3E}">
        <p14:creationId xmlns:p14="http://schemas.microsoft.com/office/powerpoint/2010/main" val="3659204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26A84AF-6F58-471A-BF1F-10D8C0351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364346" y="0"/>
            <a:ext cx="4280813" cy="3792538"/>
          </a:xfrm>
          <a:noFill/>
        </p:spPr>
        <p:txBody>
          <a:bodyPr vert="horz" lIns="91440" tIns="45720" rIns="91440" bIns="45720" rtlCol="0" anchor="b">
            <a:normAutofit/>
          </a:bodyPr>
          <a:lstStyle/>
          <a:p>
            <a:r>
              <a:rPr lang="en-US" sz="3600" dirty="0">
                <a:latin typeface="Comic Sans MS" panose="030F0702030302020204" pitchFamily="66" charset="0"/>
              </a:rPr>
              <a:t>Modelling Activity</a:t>
            </a:r>
          </a:p>
        </p:txBody>
      </p:sp>
      <p:pic>
        <p:nvPicPr>
          <p:cNvPr id="6" name="Picture 5" descr="A model of a park made out of cardboard">
            <a:extLst>
              <a:ext uri="{FF2B5EF4-FFF2-40B4-BE49-F238E27FC236}">
                <a16:creationId xmlns:a16="http://schemas.microsoft.com/office/drawing/2014/main" id="{C93223D2-B60D-475E-B7EF-FE160E49B04D}"/>
              </a:ext>
            </a:extLst>
          </p:cNvPr>
          <p:cNvPicPr>
            <a:picLocks noChangeAspect="1"/>
          </p:cNvPicPr>
          <p:nvPr/>
        </p:nvPicPr>
        <p:blipFill rotWithShape="1">
          <a:blip r:embed="rId3">
            <a:extLst>
              <a:ext uri="{28A0092B-C50C-407E-A947-70E740481C1C}">
                <a14:useLocalDpi xmlns:a14="http://schemas.microsoft.com/office/drawing/2010/main" val="0"/>
              </a:ext>
            </a:extLst>
          </a:blip>
          <a:srcRect l="10193" r="-1" b="-1"/>
          <a:stretch/>
        </p:blipFill>
        <p:spPr>
          <a:xfrm>
            <a:off x="5009505" y="10"/>
            <a:ext cx="7182495" cy="6857990"/>
          </a:xfrm>
          <a:prstGeom prst="rect">
            <a:avLst/>
          </a:prstGeom>
        </p:spPr>
      </p:pic>
    </p:spTree>
    <p:extLst>
      <p:ext uri="{BB962C8B-B14F-4D97-AF65-F5344CB8AC3E}">
        <p14:creationId xmlns:p14="http://schemas.microsoft.com/office/powerpoint/2010/main" val="2696919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807CC-15DA-1170-07CA-9116D1B43199}"/>
              </a:ext>
            </a:extLst>
          </p:cNvPr>
          <p:cNvSpPr>
            <a:spLocks noGrp="1"/>
          </p:cNvSpPr>
          <p:nvPr>
            <p:ph type="title"/>
          </p:nvPr>
        </p:nvSpPr>
        <p:spPr>
          <a:xfrm>
            <a:off x="0" y="6865953"/>
            <a:ext cx="10515600" cy="1325563"/>
          </a:xfrm>
        </p:spPr>
        <p:txBody>
          <a:bodyPr/>
          <a:lstStyle/>
          <a:p>
            <a:r>
              <a:rPr lang="en-GB" dirty="0"/>
              <a:t>Feedback</a:t>
            </a:r>
          </a:p>
        </p:txBody>
      </p:sp>
      <p:pic>
        <p:nvPicPr>
          <p:cNvPr id="4" name="Picture 3" descr="The word FEEDBACK on a piece of card">
            <a:extLst>
              <a:ext uri="{FF2B5EF4-FFF2-40B4-BE49-F238E27FC236}">
                <a16:creationId xmlns:a16="http://schemas.microsoft.com/office/drawing/2014/main" id="{5532416B-6A97-4D1C-8CAA-B2A9CDA657A4}"/>
              </a:ext>
            </a:extLst>
          </p:cNvPr>
          <p:cNvPicPr>
            <a:picLocks noChangeAspect="1"/>
          </p:cNvPicPr>
          <p:nvPr/>
        </p:nvPicPr>
        <p:blipFill rotWithShape="1">
          <a:blip r:embed="rId3">
            <a:extLst>
              <a:ext uri="{28A0092B-C50C-407E-A947-70E740481C1C}">
                <a14:useLocalDpi xmlns:a14="http://schemas.microsoft.com/office/drawing/2010/main" val="0"/>
              </a:ext>
            </a:extLst>
          </a:blip>
          <a:srcRect t="6468" b="9165"/>
          <a:stretch/>
        </p:blipFill>
        <p:spPr>
          <a:xfrm>
            <a:off x="20" y="10"/>
            <a:ext cx="12191980" cy="6865943"/>
          </a:xfrm>
          <a:custGeom>
            <a:avLst/>
            <a:gdLst/>
            <a:ahLst/>
            <a:cxnLst/>
            <a:rect l="l" t="t" r="r" b="b"/>
            <a:pathLst>
              <a:path w="12192000" h="6857681">
                <a:moveTo>
                  <a:pt x="0" y="0"/>
                </a:moveTo>
                <a:lnTo>
                  <a:pt x="6033794" y="0"/>
                </a:lnTo>
                <a:lnTo>
                  <a:pt x="6104632" y="17448"/>
                </a:lnTo>
                <a:cubicBezTo>
                  <a:pt x="6167597" y="23966"/>
                  <a:pt x="6148747" y="27214"/>
                  <a:pt x="6198111" y="26888"/>
                </a:cubicBezTo>
                <a:cubicBezTo>
                  <a:pt x="6203032" y="26525"/>
                  <a:pt x="6212450" y="35708"/>
                  <a:pt x="6231511" y="33431"/>
                </a:cubicBezTo>
                <a:cubicBezTo>
                  <a:pt x="6261681" y="37362"/>
                  <a:pt x="6245025" y="48416"/>
                  <a:pt x="6283668" y="52056"/>
                </a:cubicBezTo>
                <a:cubicBezTo>
                  <a:pt x="6280095" y="55478"/>
                  <a:pt x="6317954" y="53783"/>
                  <a:pt x="6321602" y="65933"/>
                </a:cubicBezTo>
                <a:cubicBezTo>
                  <a:pt x="6338020" y="69803"/>
                  <a:pt x="6363241" y="73066"/>
                  <a:pt x="6382175" y="75274"/>
                </a:cubicBezTo>
                <a:cubicBezTo>
                  <a:pt x="6410543" y="81224"/>
                  <a:pt x="6424665" y="87641"/>
                  <a:pt x="6428857" y="91880"/>
                </a:cubicBezTo>
                <a:cubicBezTo>
                  <a:pt x="6457257" y="98611"/>
                  <a:pt x="6454186" y="99822"/>
                  <a:pt x="6491478" y="114104"/>
                </a:cubicBezTo>
                <a:cubicBezTo>
                  <a:pt x="6513363" y="108974"/>
                  <a:pt x="6532168" y="120070"/>
                  <a:pt x="6541328" y="130204"/>
                </a:cubicBezTo>
                <a:cubicBezTo>
                  <a:pt x="6566101" y="139804"/>
                  <a:pt x="6619910" y="162727"/>
                  <a:pt x="6655300" y="165762"/>
                </a:cubicBezTo>
                <a:cubicBezTo>
                  <a:pt x="6709422" y="165032"/>
                  <a:pt x="6694278" y="176304"/>
                  <a:pt x="6718357" y="184874"/>
                </a:cubicBezTo>
                <a:cubicBezTo>
                  <a:pt x="6737101" y="195527"/>
                  <a:pt x="6734493" y="186329"/>
                  <a:pt x="6754054" y="199796"/>
                </a:cubicBezTo>
                <a:lnTo>
                  <a:pt x="6790284" y="215417"/>
                </a:lnTo>
                <a:lnTo>
                  <a:pt x="6833979" y="239878"/>
                </a:lnTo>
                <a:lnTo>
                  <a:pt x="6843981" y="246602"/>
                </a:lnTo>
                <a:cubicBezTo>
                  <a:pt x="6849111" y="246626"/>
                  <a:pt x="6852366" y="247045"/>
                  <a:pt x="6854445" y="247782"/>
                </a:cubicBezTo>
                <a:cubicBezTo>
                  <a:pt x="6854496" y="247881"/>
                  <a:pt x="6854549" y="247980"/>
                  <a:pt x="6854600" y="248079"/>
                </a:cubicBezTo>
                <a:lnTo>
                  <a:pt x="6869364" y="251040"/>
                </a:lnTo>
                <a:cubicBezTo>
                  <a:pt x="6886479" y="251404"/>
                  <a:pt x="6920818" y="277370"/>
                  <a:pt x="6937072" y="276678"/>
                </a:cubicBezTo>
                <a:cubicBezTo>
                  <a:pt x="6944247" y="293133"/>
                  <a:pt x="6941053" y="265766"/>
                  <a:pt x="6968404" y="280704"/>
                </a:cubicBezTo>
                <a:cubicBezTo>
                  <a:pt x="6980596" y="282696"/>
                  <a:pt x="6985722" y="284716"/>
                  <a:pt x="6995938" y="286247"/>
                </a:cubicBezTo>
                <a:cubicBezTo>
                  <a:pt x="6996079" y="286667"/>
                  <a:pt x="7029560" y="289467"/>
                  <a:pt x="7029701" y="289887"/>
                </a:cubicBezTo>
                <a:lnTo>
                  <a:pt x="7054104" y="293980"/>
                </a:lnTo>
                <a:lnTo>
                  <a:pt x="7059678" y="296051"/>
                </a:lnTo>
                <a:lnTo>
                  <a:pt x="7092167" y="292851"/>
                </a:lnTo>
                <a:lnTo>
                  <a:pt x="7108387" y="292672"/>
                </a:lnTo>
                <a:lnTo>
                  <a:pt x="7114139" y="289579"/>
                </a:lnTo>
                <a:cubicBezTo>
                  <a:pt x="7119705" y="287930"/>
                  <a:pt x="7126840" y="287741"/>
                  <a:pt x="7137488" y="290860"/>
                </a:cubicBezTo>
                <a:lnTo>
                  <a:pt x="7139729" y="292153"/>
                </a:lnTo>
                <a:lnTo>
                  <a:pt x="7172532" y="286561"/>
                </a:lnTo>
                <a:cubicBezTo>
                  <a:pt x="7179544" y="284784"/>
                  <a:pt x="7207552" y="294171"/>
                  <a:pt x="7213458" y="290616"/>
                </a:cubicBezTo>
                <a:cubicBezTo>
                  <a:pt x="7269364" y="295457"/>
                  <a:pt x="7303569" y="278925"/>
                  <a:pt x="7371827" y="290351"/>
                </a:cubicBezTo>
                <a:cubicBezTo>
                  <a:pt x="7417519" y="294938"/>
                  <a:pt x="7443196" y="294841"/>
                  <a:pt x="7472683" y="298450"/>
                </a:cubicBezTo>
                <a:cubicBezTo>
                  <a:pt x="7502170" y="302059"/>
                  <a:pt x="7529752" y="308462"/>
                  <a:pt x="7548749" y="312007"/>
                </a:cubicBezTo>
                <a:cubicBezTo>
                  <a:pt x="7567746" y="315552"/>
                  <a:pt x="7562619" y="317217"/>
                  <a:pt x="7586664" y="319723"/>
                </a:cubicBezTo>
                <a:cubicBezTo>
                  <a:pt x="7610709" y="322229"/>
                  <a:pt x="7669675" y="320322"/>
                  <a:pt x="7693021" y="327043"/>
                </a:cubicBezTo>
                <a:cubicBezTo>
                  <a:pt x="7718238" y="326359"/>
                  <a:pt x="7721537" y="337391"/>
                  <a:pt x="7735314" y="336075"/>
                </a:cubicBezTo>
                <a:cubicBezTo>
                  <a:pt x="7806549" y="352546"/>
                  <a:pt x="7865892" y="349618"/>
                  <a:pt x="7952583" y="346950"/>
                </a:cubicBezTo>
                <a:cubicBezTo>
                  <a:pt x="8009730" y="351831"/>
                  <a:pt x="8008698" y="354607"/>
                  <a:pt x="8033745" y="357420"/>
                </a:cubicBezTo>
                <a:cubicBezTo>
                  <a:pt x="8041390" y="360247"/>
                  <a:pt x="8045181" y="350414"/>
                  <a:pt x="8052068" y="354306"/>
                </a:cubicBezTo>
                <a:lnTo>
                  <a:pt x="8087434" y="359505"/>
                </a:lnTo>
                <a:lnTo>
                  <a:pt x="8113399" y="369645"/>
                </a:lnTo>
                <a:lnTo>
                  <a:pt x="8137804" y="376078"/>
                </a:lnTo>
                <a:lnTo>
                  <a:pt x="8167138" y="378809"/>
                </a:lnTo>
                <a:cubicBezTo>
                  <a:pt x="8176124" y="381225"/>
                  <a:pt x="8176713" y="389019"/>
                  <a:pt x="8188557" y="388892"/>
                </a:cubicBezTo>
                <a:cubicBezTo>
                  <a:pt x="8224517" y="394064"/>
                  <a:pt x="8289287" y="398547"/>
                  <a:pt x="8338182" y="404244"/>
                </a:cubicBezTo>
                <a:cubicBezTo>
                  <a:pt x="8362404" y="400849"/>
                  <a:pt x="8397142" y="407351"/>
                  <a:pt x="8407187" y="417040"/>
                </a:cubicBezTo>
                <a:cubicBezTo>
                  <a:pt x="8419182" y="419735"/>
                  <a:pt x="8448098" y="419784"/>
                  <a:pt x="8459765" y="417876"/>
                </a:cubicBezTo>
                <a:cubicBezTo>
                  <a:pt x="8470121" y="418155"/>
                  <a:pt x="8471999" y="421843"/>
                  <a:pt x="8485759" y="423277"/>
                </a:cubicBezTo>
                <a:cubicBezTo>
                  <a:pt x="8500778" y="426656"/>
                  <a:pt x="8533354" y="442668"/>
                  <a:pt x="8547497" y="447675"/>
                </a:cubicBezTo>
                <a:cubicBezTo>
                  <a:pt x="8561640" y="452682"/>
                  <a:pt x="8547256" y="447497"/>
                  <a:pt x="8570615" y="453317"/>
                </a:cubicBezTo>
                <a:cubicBezTo>
                  <a:pt x="8578949" y="455301"/>
                  <a:pt x="8577204" y="463036"/>
                  <a:pt x="8595122" y="466725"/>
                </a:cubicBezTo>
                <a:cubicBezTo>
                  <a:pt x="8613041" y="470415"/>
                  <a:pt x="8653176" y="474680"/>
                  <a:pt x="8678126" y="475454"/>
                </a:cubicBezTo>
                <a:cubicBezTo>
                  <a:pt x="8706000" y="462935"/>
                  <a:pt x="8696233" y="479979"/>
                  <a:pt x="8747203" y="464224"/>
                </a:cubicBezTo>
                <a:cubicBezTo>
                  <a:pt x="8748514" y="466239"/>
                  <a:pt x="8769343" y="465372"/>
                  <a:pt x="8790692" y="466720"/>
                </a:cubicBezTo>
                <a:cubicBezTo>
                  <a:pt x="8812041" y="468068"/>
                  <a:pt x="8857501" y="479363"/>
                  <a:pt x="8875298" y="472310"/>
                </a:cubicBezTo>
                <a:lnTo>
                  <a:pt x="9032306" y="471571"/>
                </a:lnTo>
                <a:lnTo>
                  <a:pt x="9122435" y="483407"/>
                </a:lnTo>
                <a:cubicBezTo>
                  <a:pt x="9153775" y="485302"/>
                  <a:pt x="9159039" y="493942"/>
                  <a:pt x="9179171" y="490552"/>
                </a:cubicBezTo>
                <a:cubicBezTo>
                  <a:pt x="9213108" y="492737"/>
                  <a:pt x="9191622" y="508779"/>
                  <a:pt x="9230778" y="495862"/>
                </a:cubicBezTo>
                <a:cubicBezTo>
                  <a:pt x="9220076" y="509598"/>
                  <a:pt x="9249178" y="492136"/>
                  <a:pt x="9269314" y="503195"/>
                </a:cubicBezTo>
                <a:cubicBezTo>
                  <a:pt x="9297556" y="495041"/>
                  <a:pt x="9326591" y="505312"/>
                  <a:pt x="9343734" y="506508"/>
                </a:cubicBezTo>
                <a:cubicBezTo>
                  <a:pt x="9360877" y="507704"/>
                  <a:pt x="9347612" y="511465"/>
                  <a:pt x="9372172" y="510372"/>
                </a:cubicBezTo>
                <a:lnTo>
                  <a:pt x="9406856" y="515908"/>
                </a:lnTo>
                <a:cubicBezTo>
                  <a:pt x="9405045" y="511337"/>
                  <a:pt x="9410063" y="512684"/>
                  <a:pt x="9423824" y="513399"/>
                </a:cubicBezTo>
                <a:lnTo>
                  <a:pt x="9460782" y="509325"/>
                </a:lnTo>
                <a:lnTo>
                  <a:pt x="9486144" y="513434"/>
                </a:lnTo>
                <a:cubicBezTo>
                  <a:pt x="9489544" y="513295"/>
                  <a:pt x="9513720" y="508821"/>
                  <a:pt x="9513235" y="505310"/>
                </a:cubicBezTo>
                <a:cubicBezTo>
                  <a:pt x="9539685" y="520038"/>
                  <a:pt x="9542332" y="510786"/>
                  <a:pt x="9569455" y="507032"/>
                </a:cubicBezTo>
                <a:cubicBezTo>
                  <a:pt x="9592710" y="508415"/>
                  <a:pt x="9572665" y="508880"/>
                  <a:pt x="9628861" y="510620"/>
                </a:cubicBezTo>
                <a:cubicBezTo>
                  <a:pt x="9650737" y="526789"/>
                  <a:pt x="9635011" y="498901"/>
                  <a:pt x="9677951" y="521543"/>
                </a:cubicBezTo>
                <a:cubicBezTo>
                  <a:pt x="9680053" y="519778"/>
                  <a:pt x="9706563" y="521397"/>
                  <a:pt x="9720438" y="523172"/>
                </a:cubicBezTo>
                <a:cubicBezTo>
                  <a:pt x="9734313" y="524947"/>
                  <a:pt x="9746849" y="522784"/>
                  <a:pt x="9761204" y="532196"/>
                </a:cubicBezTo>
                <a:cubicBezTo>
                  <a:pt x="9771692" y="535091"/>
                  <a:pt x="9752949" y="530854"/>
                  <a:pt x="9785747" y="535781"/>
                </a:cubicBezTo>
                <a:cubicBezTo>
                  <a:pt x="9818545" y="540708"/>
                  <a:pt x="9925449" y="557390"/>
                  <a:pt x="9957993" y="561756"/>
                </a:cubicBezTo>
                <a:cubicBezTo>
                  <a:pt x="9990537" y="566122"/>
                  <a:pt x="9967648" y="568686"/>
                  <a:pt x="9981009" y="569119"/>
                </a:cubicBezTo>
                <a:cubicBezTo>
                  <a:pt x="9994370" y="569552"/>
                  <a:pt x="10023139" y="562486"/>
                  <a:pt x="10038159" y="564356"/>
                </a:cubicBezTo>
                <a:cubicBezTo>
                  <a:pt x="10057015" y="566262"/>
                  <a:pt x="10059811" y="573563"/>
                  <a:pt x="10071129" y="573194"/>
                </a:cubicBezTo>
                <a:cubicBezTo>
                  <a:pt x="10081593" y="562977"/>
                  <a:pt x="10092704" y="563090"/>
                  <a:pt x="10110830" y="569286"/>
                </a:cubicBezTo>
                <a:cubicBezTo>
                  <a:pt x="10144643" y="572070"/>
                  <a:pt x="10144670" y="561560"/>
                  <a:pt x="10177323" y="563075"/>
                </a:cubicBezTo>
                <a:cubicBezTo>
                  <a:pt x="10191652" y="562496"/>
                  <a:pt x="10199318" y="565790"/>
                  <a:pt x="10223224" y="562516"/>
                </a:cubicBezTo>
                <a:cubicBezTo>
                  <a:pt x="10240245" y="563214"/>
                  <a:pt x="10274444" y="564970"/>
                  <a:pt x="10297489" y="554688"/>
                </a:cubicBezTo>
                <a:cubicBezTo>
                  <a:pt x="10322484" y="553379"/>
                  <a:pt x="10304332" y="552915"/>
                  <a:pt x="10331612" y="555505"/>
                </a:cubicBezTo>
                <a:cubicBezTo>
                  <a:pt x="10364938" y="556023"/>
                  <a:pt x="10378810" y="549792"/>
                  <a:pt x="10398068" y="551274"/>
                </a:cubicBezTo>
                <a:cubicBezTo>
                  <a:pt x="10410608" y="547019"/>
                  <a:pt x="10396406" y="552090"/>
                  <a:pt x="10444604" y="546749"/>
                </a:cubicBezTo>
                <a:cubicBezTo>
                  <a:pt x="10463706" y="556208"/>
                  <a:pt x="10480046" y="543272"/>
                  <a:pt x="10496391" y="545310"/>
                </a:cubicBezTo>
                <a:cubicBezTo>
                  <a:pt x="10522313" y="544276"/>
                  <a:pt x="10586025" y="544389"/>
                  <a:pt x="10609659" y="542925"/>
                </a:cubicBezTo>
                <a:cubicBezTo>
                  <a:pt x="10633293" y="541461"/>
                  <a:pt x="10608137" y="539280"/>
                  <a:pt x="10638198" y="536528"/>
                </a:cubicBezTo>
                <a:cubicBezTo>
                  <a:pt x="10693566" y="548777"/>
                  <a:pt x="10724464" y="526732"/>
                  <a:pt x="10780502" y="524034"/>
                </a:cubicBezTo>
                <a:cubicBezTo>
                  <a:pt x="10814519" y="506962"/>
                  <a:pt x="10838626" y="524696"/>
                  <a:pt x="10875821" y="511631"/>
                </a:cubicBezTo>
                <a:cubicBezTo>
                  <a:pt x="10900992" y="507636"/>
                  <a:pt x="10904648" y="511453"/>
                  <a:pt x="10918825" y="509588"/>
                </a:cubicBezTo>
                <a:cubicBezTo>
                  <a:pt x="10933002" y="507723"/>
                  <a:pt x="10948992" y="503227"/>
                  <a:pt x="10960884" y="500440"/>
                </a:cubicBezTo>
                <a:cubicBezTo>
                  <a:pt x="10967249" y="504078"/>
                  <a:pt x="11016720" y="497668"/>
                  <a:pt x="11015578" y="492864"/>
                </a:cubicBezTo>
                <a:cubicBezTo>
                  <a:pt x="11022928" y="494510"/>
                  <a:pt x="11043247" y="500882"/>
                  <a:pt x="11045541" y="493276"/>
                </a:cubicBezTo>
                <a:cubicBezTo>
                  <a:pt x="11083069" y="493195"/>
                  <a:pt x="11104152" y="492128"/>
                  <a:pt x="11136980" y="502266"/>
                </a:cubicBezTo>
                <a:cubicBezTo>
                  <a:pt x="11160311" y="506043"/>
                  <a:pt x="11144016" y="504016"/>
                  <a:pt x="11158537" y="506413"/>
                </a:cubicBezTo>
                <a:cubicBezTo>
                  <a:pt x="11173058" y="508810"/>
                  <a:pt x="11197248" y="504516"/>
                  <a:pt x="11220930" y="503946"/>
                </a:cubicBezTo>
                <a:cubicBezTo>
                  <a:pt x="11244941" y="504078"/>
                  <a:pt x="11272916" y="508160"/>
                  <a:pt x="11290697" y="509588"/>
                </a:cubicBezTo>
                <a:cubicBezTo>
                  <a:pt x="11308478" y="511016"/>
                  <a:pt x="11312720" y="510673"/>
                  <a:pt x="11327615" y="512515"/>
                </a:cubicBezTo>
                <a:cubicBezTo>
                  <a:pt x="11352471" y="509065"/>
                  <a:pt x="11373358" y="510883"/>
                  <a:pt x="11391973" y="518258"/>
                </a:cubicBezTo>
                <a:cubicBezTo>
                  <a:pt x="11406458" y="520151"/>
                  <a:pt x="11399034" y="524460"/>
                  <a:pt x="11409760" y="526257"/>
                </a:cubicBezTo>
                <a:cubicBezTo>
                  <a:pt x="11420486" y="528054"/>
                  <a:pt x="11427325" y="519930"/>
                  <a:pt x="11456330" y="521896"/>
                </a:cubicBezTo>
                <a:cubicBezTo>
                  <a:pt x="11466649" y="522293"/>
                  <a:pt x="11466304" y="529914"/>
                  <a:pt x="11488341" y="531019"/>
                </a:cubicBezTo>
                <a:cubicBezTo>
                  <a:pt x="11510378" y="532124"/>
                  <a:pt x="11598983" y="536881"/>
                  <a:pt x="11631415" y="538053"/>
                </a:cubicBezTo>
                <a:cubicBezTo>
                  <a:pt x="11663847" y="539225"/>
                  <a:pt x="11650717" y="536007"/>
                  <a:pt x="11666264" y="535672"/>
                </a:cubicBezTo>
                <a:cubicBezTo>
                  <a:pt x="11681811" y="535337"/>
                  <a:pt x="11700204" y="526934"/>
                  <a:pt x="11724698" y="536041"/>
                </a:cubicBezTo>
                <a:cubicBezTo>
                  <a:pt x="11743020" y="531196"/>
                  <a:pt x="11743491" y="542315"/>
                  <a:pt x="11763807" y="545183"/>
                </a:cubicBezTo>
                <a:cubicBezTo>
                  <a:pt x="11775016" y="549241"/>
                  <a:pt x="11789046" y="548064"/>
                  <a:pt x="11798300" y="550863"/>
                </a:cubicBezTo>
                <a:cubicBezTo>
                  <a:pt x="11807554" y="553662"/>
                  <a:pt x="11814870" y="554166"/>
                  <a:pt x="11821716" y="557213"/>
                </a:cubicBezTo>
                <a:cubicBezTo>
                  <a:pt x="11828562" y="560260"/>
                  <a:pt x="11830643" y="566367"/>
                  <a:pt x="11839374" y="569145"/>
                </a:cubicBezTo>
                <a:cubicBezTo>
                  <a:pt x="11848105" y="571923"/>
                  <a:pt x="11861759" y="576813"/>
                  <a:pt x="11871722" y="578644"/>
                </a:cubicBezTo>
                <a:cubicBezTo>
                  <a:pt x="11881685" y="580475"/>
                  <a:pt x="11880173" y="577641"/>
                  <a:pt x="11899154" y="580133"/>
                </a:cubicBezTo>
                <a:cubicBezTo>
                  <a:pt x="11930093" y="585454"/>
                  <a:pt x="11957956" y="589309"/>
                  <a:pt x="11992753" y="588833"/>
                </a:cubicBezTo>
                <a:cubicBezTo>
                  <a:pt x="11999276" y="598540"/>
                  <a:pt x="12009663" y="594134"/>
                  <a:pt x="12023554" y="588997"/>
                </a:cubicBezTo>
                <a:cubicBezTo>
                  <a:pt x="12049522" y="596077"/>
                  <a:pt x="12093380" y="601562"/>
                  <a:pt x="12137802" y="617391"/>
                </a:cubicBezTo>
                <a:cubicBezTo>
                  <a:pt x="12156710" y="627093"/>
                  <a:pt x="12160884" y="628759"/>
                  <a:pt x="12174434" y="631430"/>
                </a:cubicBezTo>
                <a:lnTo>
                  <a:pt x="12192000" y="634770"/>
                </a:lnTo>
                <a:lnTo>
                  <a:pt x="12192000" y="6857681"/>
                </a:lnTo>
                <a:lnTo>
                  <a:pt x="9979612" y="6857681"/>
                </a:lnTo>
                <a:lnTo>
                  <a:pt x="9971269" y="6854457"/>
                </a:lnTo>
                <a:cubicBezTo>
                  <a:pt x="9959912" y="6851181"/>
                  <a:pt x="9949163" y="6849764"/>
                  <a:pt x="9939502" y="6851921"/>
                </a:cubicBezTo>
                <a:cubicBezTo>
                  <a:pt x="9891606" y="6835635"/>
                  <a:pt x="9864404" y="6844006"/>
                  <a:pt x="9834453" y="6832151"/>
                </a:cubicBezTo>
                <a:cubicBezTo>
                  <a:pt x="9804501" y="6820296"/>
                  <a:pt x="9801374" y="6798259"/>
                  <a:pt x="9759795" y="6780787"/>
                </a:cubicBezTo>
                <a:cubicBezTo>
                  <a:pt x="9718217" y="6763314"/>
                  <a:pt x="9629817" y="6740362"/>
                  <a:pt x="9584980" y="6727313"/>
                </a:cubicBezTo>
                <a:cubicBezTo>
                  <a:pt x="9546420" y="6722010"/>
                  <a:pt x="9530408" y="6725469"/>
                  <a:pt x="9490770" y="6702489"/>
                </a:cubicBezTo>
                <a:cubicBezTo>
                  <a:pt x="9443320" y="6701025"/>
                  <a:pt x="9424336" y="6690023"/>
                  <a:pt x="9380405" y="6676541"/>
                </a:cubicBezTo>
                <a:cubicBezTo>
                  <a:pt x="9335978" y="6675243"/>
                  <a:pt x="9297645" y="6680915"/>
                  <a:pt x="9259939" y="6674414"/>
                </a:cubicBezTo>
                <a:cubicBezTo>
                  <a:pt x="9244772" y="6679394"/>
                  <a:pt x="9230416" y="6681084"/>
                  <a:pt x="9216296" y="6672209"/>
                </a:cubicBezTo>
                <a:cubicBezTo>
                  <a:pt x="9174886" y="6673387"/>
                  <a:pt x="9165078" y="6684906"/>
                  <a:pt x="9138624" y="6674601"/>
                </a:cubicBezTo>
                <a:cubicBezTo>
                  <a:pt x="9108454" y="6672027"/>
                  <a:pt x="9060163" y="6657862"/>
                  <a:pt x="9035273" y="6656766"/>
                </a:cubicBezTo>
                <a:cubicBezTo>
                  <a:pt x="9043993" y="6670577"/>
                  <a:pt x="8988276" y="6655711"/>
                  <a:pt x="8989286" y="6668016"/>
                </a:cubicBezTo>
                <a:cubicBezTo>
                  <a:pt x="8965548" y="6651220"/>
                  <a:pt x="8960144" y="6673151"/>
                  <a:pt x="8932387" y="6668707"/>
                </a:cubicBezTo>
                <a:cubicBezTo>
                  <a:pt x="8918435" y="6662528"/>
                  <a:pt x="8909159" y="6661716"/>
                  <a:pt x="8898375" y="6669282"/>
                </a:cubicBezTo>
                <a:cubicBezTo>
                  <a:pt x="8833747" y="6639096"/>
                  <a:pt x="8863155" y="6669089"/>
                  <a:pt x="8806495" y="6658618"/>
                </a:cubicBezTo>
                <a:cubicBezTo>
                  <a:pt x="8757168" y="6647242"/>
                  <a:pt x="8702613" y="6640665"/>
                  <a:pt x="8650927" y="6611139"/>
                </a:cubicBezTo>
                <a:cubicBezTo>
                  <a:pt x="8640770" y="6602610"/>
                  <a:pt x="8619775" y="6599998"/>
                  <a:pt x="8604033" y="6605300"/>
                </a:cubicBezTo>
                <a:cubicBezTo>
                  <a:pt x="8601324" y="6606213"/>
                  <a:pt x="8598878" y="6607331"/>
                  <a:pt x="8596767" y="6608618"/>
                </a:cubicBezTo>
                <a:cubicBezTo>
                  <a:pt x="8565299" y="6587556"/>
                  <a:pt x="8548876" y="6598771"/>
                  <a:pt x="8533762" y="6584302"/>
                </a:cubicBezTo>
                <a:cubicBezTo>
                  <a:pt x="8487059" y="6579247"/>
                  <a:pt x="8451683" y="6594395"/>
                  <a:pt x="8437660" y="6581725"/>
                </a:cubicBezTo>
                <a:cubicBezTo>
                  <a:pt x="8414209" y="6582991"/>
                  <a:pt x="8383722" y="6598678"/>
                  <a:pt x="8364494" y="6585073"/>
                </a:cubicBezTo>
                <a:cubicBezTo>
                  <a:pt x="8363342" y="6596536"/>
                  <a:pt x="8336540" y="6576888"/>
                  <a:pt x="8323751" y="6584665"/>
                </a:cubicBezTo>
                <a:cubicBezTo>
                  <a:pt x="8314841" y="6591411"/>
                  <a:pt x="8304634" y="6587022"/>
                  <a:pt x="8293791" y="6586903"/>
                </a:cubicBezTo>
                <a:cubicBezTo>
                  <a:pt x="8280721" y="6592424"/>
                  <a:pt x="8232642" y="6585021"/>
                  <a:pt x="8219223" y="6578961"/>
                </a:cubicBezTo>
                <a:cubicBezTo>
                  <a:pt x="8185638" y="6557431"/>
                  <a:pt x="8123924" y="6576522"/>
                  <a:pt x="8096330" y="6560092"/>
                </a:cubicBezTo>
                <a:cubicBezTo>
                  <a:pt x="8087121" y="6557869"/>
                  <a:pt x="8078422" y="6557144"/>
                  <a:pt x="8070086" y="6557355"/>
                </a:cubicBezTo>
                <a:lnTo>
                  <a:pt x="8047207" y="6560092"/>
                </a:lnTo>
                <a:lnTo>
                  <a:pt x="8041620" y="6565163"/>
                </a:lnTo>
                <a:lnTo>
                  <a:pt x="8027134" y="6564473"/>
                </a:lnTo>
                <a:lnTo>
                  <a:pt x="8023214" y="6565355"/>
                </a:lnTo>
                <a:cubicBezTo>
                  <a:pt x="8015729" y="6567060"/>
                  <a:pt x="8008307" y="6568574"/>
                  <a:pt x="8000801" y="6569339"/>
                </a:cubicBezTo>
                <a:cubicBezTo>
                  <a:pt x="8005606" y="6544751"/>
                  <a:pt x="7937754" y="6571777"/>
                  <a:pt x="7954618" y="6551428"/>
                </a:cubicBezTo>
                <a:cubicBezTo>
                  <a:pt x="7914215" y="6551344"/>
                  <a:pt x="7940865" y="6531998"/>
                  <a:pt x="7896427" y="6551123"/>
                </a:cubicBezTo>
                <a:lnTo>
                  <a:pt x="7643090" y="6532163"/>
                </a:lnTo>
                <a:cubicBezTo>
                  <a:pt x="7673996" y="6576436"/>
                  <a:pt x="7562550" y="6494154"/>
                  <a:pt x="7553164" y="6525457"/>
                </a:cubicBezTo>
                <a:cubicBezTo>
                  <a:pt x="7546247" y="6496957"/>
                  <a:pt x="7465610" y="6497391"/>
                  <a:pt x="7421154" y="6476273"/>
                </a:cubicBezTo>
                <a:cubicBezTo>
                  <a:pt x="7361551" y="6472649"/>
                  <a:pt x="7315144" y="6450550"/>
                  <a:pt x="7255968" y="6462166"/>
                </a:cubicBezTo>
                <a:cubicBezTo>
                  <a:pt x="7253251" y="6458417"/>
                  <a:pt x="7249451" y="6455333"/>
                  <a:pt x="7244911" y="6452730"/>
                </a:cubicBezTo>
                <a:lnTo>
                  <a:pt x="7230265" y="6446549"/>
                </a:lnTo>
                <a:lnTo>
                  <a:pt x="7227815" y="6447125"/>
                </a:lnTo>
                <a:cubicBezTo>
                  <a:pt x="7217801" y="6447570"/>
                  <a:pt x="7212312" y="6446146"/>
                  <a:pt x="7208840" y="6443899"/>
                </a:cubicBezTo>
                <a:lnTo>
                  <a:pt x="7205995" y="6440529"/>
                </a:lnTo>
                <a:lnTo>
                  <a:pt x="7193384" y="6437481"/>
                </a:lnTo>
                <a:lnTo>
                  <a:pt x="7169652" y="6429226"/>
                </a:lnTo>
                <a:lnTo>
                  <a:pt x="7164173" y="6429791"/>
                </a:lnTo>
                <a:lnTo>
                  <a:pt x="7126763" y="6420626"/>
                </a:lnTo>
                <a:lnTo>
                  <a:pt x="7125753" y="6421501"/>
                </a:lnTo>
                <a:cubicBezTo>
                  <a:pt x="7122639" y="6423254"/>
                  <a:pt x="7118733" y="6424154"/>
                  <a:pt x="7113057" y="6423293"/>
                </a:cubicBezTo>
                <a:cubicBezTo>
                  <a:pt x="7114552" y="6439288"/>
                  <a:pt x="7106783" y="6428384"/>
                  <a:pt x="7089914" y="6424434"/>
                </a:cubicBezTo>
                <a:cubicBezTo>
                  <a:pt x="7088470" y="6448394"/>
                  <a:pt x="7044915" y="6428308"/>
                  <a:pt x="7030458" y="6439456"/>
                </a:cubicBezTo>
                <a:cubicBezTo>
                  <a:pt x="7018098" y="6436014"/>
                  <a:pt x="7005002" y="6432811"/>
                  <a:pt x="6991398" y="6430012"/>
                </a:cubicBezTo>
                <a:lnTo>
                  <a:pt x="6983250" y="6428652"/>
                </a:lnTo>
                <a:lnTo>
                  <a:pt x="6982969" y="6428851"/>
                </a:lnTo>
                <a:cubicBezTo>
                  <a:pt x="6980946" y="6429033"/>
                  <a:pt x="6978171" y="6428766"/>
                  <a:pt x="6974140" y="6427864"/>
                </a:cubicBezTo>
                <a:lnTo>
                  <a:pt x="6968396" y="6426177"/>
                </a:lnTo>
                <a:lnTo>
                  <a:pt x="6952590" y="6423541"/>
                </a:lnTo>
                <a:lnTo>
                  <a:pt x="6946361" y="6424122"/>
                </a:lnTo>
                <a:lnTo>
                  <a:pt x="6942752" y="6426497"/>
                </a:lnTo>
                <a:lnTo>
                  <a:pt x="6941472" y="6425953"/>
                </a:lnTo>
                <a:cubicBezTo>
                  <a:pt x="6933258" y="6419432"/>
                  <a:pt x="6934084" y="6412085"/>
                  <a:pt x="6907932" y="6428597"/>
                </a:cubicBezTo>
                <a:cubicBezTo>
                  <a:pt x="6887113" y="6416820"/>
                  <a:pt x="6874835" y="6427475"/>
                  <a:pt x="6837100" y="6425985"/>
                </a:cubicBezTo>
                <a:cubicBezTo>
                  <a:pt x="6826990" y="6416391"/>
                  <a:pt x="6813527" y="6417132"/>
                  <a:pt x="6798354" y="6421041"/>
                </a:cubicBezTo>
                <a:cubicBezTo>
                  <a:pt x="6766250" y="6412267"/>
                  <a:pt x="6729955" y="6415375"/>
                  <a:pt x="6690235" y="6411268"/>
                </a:cubicBezTo>
                <a:cubicBezTo>
                  <a:pt x="6654585" y="6395260"/>
                  <a:pt x="6622599" y="6408785"/>
                  <a:pt x="6580197" y="6404322"/>
                </a:cubicBezTo>
                <a:cubicBezTo>
                  <a:pt x="6554864" y="6382418"/>
                  <a:pt x="6541862" y="6413854"/>
                  <a:pt x="6516748" y="6416928"/>
                </a:cubicBezTo>
                <a:lnTo>
                  <a:pt x="6510427" y="6416567"/>
                </a:lnTo>
                <a:lnTo>
                  <a:pt x="6496409" y="6411723"/>
                </a:lnTo>
                <a:lnTo>
                  <a:pt x="6491671" y="6409264"/>
                </a:lnTo>
                <a:cubicBezTo>
                  <a:pt x="6488210" y="6407807"/>
                  <a:pt x="6485652" y="6407144"/>
                  <a:pt x="6483603" y="6407023"/>
                </a:cubicBezTo>
                <a:lnTo>
                  <a:pt x="6483235" y="6407169"/>
                </a:lnTo>
                <a:lnTo>
                  <a:pt x="6476007" y="6404672"/>
                </a:lnTo>
                <a:cubicBezTo>
                  <a:pt x="6464202" y="6399995"/>
                  <a:pt x="6453088" y="6395002"/>
                  <a:pt x="6442802" y="6389891"/>
                </a:cubicBezTo>
                <a:cubicBezTo>
                  <a:pt x="6423332" y="6398448"/>
                  <a:pt x="6390988" y="6372810"/>
                  <a:pt x="6377838" y="6395551"/>
                </a:cubicBezTo>
                <a:cubicBezTo>
                  <a:pt x="6363436" y="6389290"/>
                  <a:pt x="6361258" y="6377704"/>
                  <a:pt x="6354860" y="6393247"/>
                </a:cubicBezTo>
                <a:cubicBezTo>
                  <a:pt x="6349784" y="6391587"/>
                  <a:pt x="6345558" y="6391878"/>
                  <a:pt x="6341683" y="6393098"/>
                </a:cubicBezTo>
                <a:lnTo>
                  <a:pt x="6340276" y="6393789"/>
                </a:lnTo>
                <a:lnTo>
                  <a:pt x="6308531" y="6379516"/>
                </a:lnTo>
                <a:lnTo>
                  <a:pt x="6302948" y="6379253"/>
                </a:lnTo>
                <a:cubicBezTo>
                  <a:pt x="6248814" y="6382108"/>
                  <a:pt x="6205926" y="6362006"/>
                  <a:pt x="6140607" y="6334265"/>
                </a:cubicBezTo>
                <a:cubicBezTo>
                  <a:pt x="6137487" y="6331108"/>
                  <a:pt x="6051161" y="6339116"/>
                  <a:pt x="6050365" y="6335126"/>
                </a:cubicBezTo>
                <a:cubicBezTo>
                  <a:pt x="6006576" y="6331181"/>
                  <a:pt x="6035144" y="6327580"/>
                  <a:pt x="5978838" y="6322018"/>
                </a:cubicBezTo>
                <a:cubicBezTo>
                  <a:pt x="5962530" y="6314338"/>
                  <a:pt x="5894920" y="6289616"/>
                  <a:pt x="5897645" y="6301654"/>
                </a:cubicBezTo>
                <a:lnTo>
                  <a:pt x="5796158" y="6279213"/>
                </a:lnTo>
                <a:lnTo>
                  <a:pt x="5664797" y="6258481"/>
                </a:lnTo>
                <a:lnTo>
                  <a:pt x="5558293" y="6242384"/>
                </a:lnTo>
                <a:lnTo>
                  <a:pt x="5549921" y="6243309"/>
                </a:lnTo>
                <a:lnTo>
                  <a:pt x="5528450" y="6240218"/>
                </a:lnTo>
                <a:lnTo>
                  <a:pt x="5520604" y="6238128"/>
                </a:lnTo>
                <a:cubicBezTo>
                  <a:pt x="5515114" y="6237034"/>
                  <a:pt x="5511354" y="6236750"/>
                  <a:pt x="5508634" y="6237043"/>
                </a:cubicBezTo>
                <a:lnTo>
                  <a:pt x="5508268" y="6237311"/>
                </a:lnTo>
                <a:lnTo>
                  <a:pt x="5497199" y="6235718"/>
                </a:lnTo>
                <a:cubicBezTo>
                  <a:pt x="5478687" y="6232353"/>
                  <a:pt x="5460838" y="6228438"/>
                  <a:pt x="5443971" y="6224189"/>
                </a:cubicBezTo>
                <a:cubicBezTo>
                  <a:pt x="5425088" y="6239333"/>
                  <a:pt x="5365198" y="6213813"/>
                  <a:pt x="5364587" y="6245607"/>
                </a:cubicBezTo>
                <a:cubicBezTo>
                  <a:pt x="5341603" y="6240798"/>
                  <a:pt x="5330518" y="6226543"/>
                  <a:pt x="5333425" y="6247706"/>
                </a:cubicBezTo>
                <a:cubicBezTo>
                  <a:pt x="5325718" y="6246708"/>
                  <a:pt x="5320498" y="6247999"/>
                  <a:pt x="5316391" y="6250403"/>
                </a:cubicBezTo>
                <a:lnTo>
                  <a:pt x="5315083" y="6251588"/>
                </a:lnTo>
                <a:lnTo>
                  <a:pt x="5264093" y="6240388"/>
                </a:lnTo>
                <a:lnTo>
                  <a:pt x="5256734" y="6241276"/>
                </a:lnTo>
                <a:lnTo>
                  <a:pt x="5224251" y="6230935"/>
                </a:lnTo>
                <a:lnTo>
                  <a:pt x="5207068" y="6227214"/>
                </a:lnTo>
                <a:lnTo>
                  <a:pt x="5203042" y="6222819"/>
                </a:lnTo>
                <a:lnTo>
                  <a:pt x="5013633" y="6212104"/>
                </a:lnTo>
                <a:cubicBezTo>
                  <a:pt x="5007363" y="6208771"/>
                  <a:pt x="4867451" y="6189553"/>
                  <a:pt x="4863573" y="6184654"/>
                </a:cubicBezTo>
                <a:lnTo>
                  <a:pt x="4651416" y="6166539"/>
                </a:lnTo>
                <a:cubicBezTo>
                  <a:pt x="4624977" y="6160344"/>
                  <a:pt x="4469364" y="6128170"/>
                  <a:pt x="4481486" y="6142882"/>
                </a:cubicBezTo>
                <a:cubicBezTo>
                  <a:pt x="4405439" y="6106748"/>
                  <a:pt x="4365783" y="6101727"/>
                  <a:pt x="4269331" y="6098123"/>
                </a:cubicBezTo>
                <a:cubicBezTo>
                  <a:pt x="4210440" y="6124597"/>
                  <a:pt x="4245321" y="6098279"/>
                  <a:pt x="4190801" y="6099192"/>
                </a:cubicBezTo>
                <a:cubicBezTo>
                  <a:pt x="4212420" y="6071793"/>
                  <a:pt x="4151268" y="6084104"/>
                  <a:pt x="4127486" y="6076624"/>
                </a:cubicBezTo>
                <a:cubicBezTo>
                  <a:pt x="4117403" y="6077826"/>
                  <a:pt x="4107474" y="6080022"/>
                  <a:pt x="4097468" y="6082472"/>
                </a:cubicBezTo>
                <a:lnTo>
                  <a:pt x="4092230" y="6083737"/>
                </a:lnTo>
                <a:lnTo>
                  <a:pt x="4072646" y="6083192"/>
                </a:lnTo>
                <a:lnTo>
                  <a:pt x="4065392" y="6090055"/>
                </a:lnTo>
                <a:lnTo>
                  <a:pt x="4034674" y="6094262"/>
                </a:lnTo>
                <a:cubicBezTo>
                  <a:pt x="4023438" y="6094753"/>
                  <a:pt x="4011659" y="6094013"/>
                  <a:pt x="3999109" y="6091300"/>
                </a:cubicBezTo>
                <a:cubicBezTo>
                  <a:pt x="3960965" y="6070220"/>
                  <a:pt x="3878759" y="6097089"/>
                  <a:pt x="3832245" y="6069403"/>
                </a:cubicBezTo>
                <a:cubicBezTo>
                  <a:pt x="3780875" y="6064935"/>
                  <a:pt x="3723613" y="6065226"/>
                  <a:pt x="3690889" y="6064489"/>
                </a:cubicBezTo>
                <a:cubicBezTo>
                  <a:pt x="3674068" y="6075123"/>
                  <a:pt x="3636813" y="6049759"/>
                  <a:pt x="3635899" y="6064980"/>
                </a:cubicBezTo>
                <a:lnTo>
                  <a:pt x="3620576" y="6070271"/>
                </a:lnTo>
                <a:lnTo>
                  <a:pt x="3604087" y="6064439"/>
                </a:lnTo>
                <a:cubicBezTo>
                  <a:pt x="3590166" y="6069757"/>
                  <a:pt x="3579308" y="6073243"/>
                  <a:pt x="3568387" y="6069146"/>
                </a:cubicBezTo>
                <a:lnTo>
                  <a:pt x="3503818" y="6089506"/>
                </a:lnTo>
                <a:cubicBezTo>
                  <a:pt x="3510915" y="6100196"/>
                  <a:pt x="3472416" y="6088681"/>
                  <a:pt x="3466246" y="6098777"/>
                </a:cubicBezTo>
                <a:cubicBezTo>
                  <a:pt x="3462890" y="6107015"/>
                  <a:pt x="3450430" y="6105442"/>
                  <a:pt x="3440422" y="6107901"/>
                </a:cubicBezTo>
                <a:cubicBezTo>
                  <a:pt x="3432391" y="6116010"/>
                  <a:pt x="3383132" y="6120663"/>
                  <a:pt x="3366542" y="6118330"/>
                </a:cubicBezTo>
                <a:cubicBezTo>
                  <a:pt x="3311828" y="6124732"/>
                  <a:pt x="3277604" y="6138667"/>
                  <a:pt x="3240669" y="6130264"/>
                </a:cubicBezTo>
                <a:cubicBezTo>
                  <a:pt x="3230661" y="6130422"/>
                  <a:pt x="3222184" y="6131822"/>
                  <a:pt x="3214708" y="6133988"/>
                </a:cubicBezTo>
                <a:lnTo>
                  <a:pt x="3194214" y="6147821"/>
                </a:lnTo>
                <a:lnTo>
                  <a:pt x="3180468" y="6150623"/>
                </a:lnTo>
                <a:lnTo>
                  <a:pt x="3177508" y="6152351"/>
                </a:lnTo>
                <a:cubicBezTo>
                  <a:pt x="3171873" y="6155673"/>
                  <a:pt x="3166158" y="6158806"/>
                  <a:pt x="3159834" y="6161276"/>
                </a:cubicBezTo>
                <a:cubicBezTo>
                  <a:pt x="3135185" y="6159416"/>
                  <a:pt x="3121213" y="6160394"/>
                  <a:pt x="3104835" y="6155927"/>
                </a:cubicBezTo>
                <a:cubicBezTo>
                  <a:pt x="3067805" y="6165414"/>
                  <a:pt x="3078432" y="6141523"/>
                  <a:pt x="3051373" y="6169421"/>
                </a:cubicBezTo>
                <a:cubicBezTo>
                  <a:pt x="2978033" y="6169169"/>
                  <a:pt x="2947947" y="6220998"/>
                  <a:pt x="2877306" y="6208324"/>
                </a:cubicBezTo>
                <a:cubicBezTo>
                  <a:pt x="2821913" y="6217975"/>
                  <a:pt x="2762952" y="6223226"/>
                  <a:pt x="2719018" y="6227333"/>
                </a:cubicBezTo>
                <a:cubicBezTo>
                  <a:pt x="2639811" y="6232636"/>
                  <a:pt x="2504877" y="6234795"/>
                  <a:pt x="2454061" y="6236538"/>
                </a:cubicBezTo>
                <a:cubicBezTo>
                  <a:pt x="2403245" y="6238280"/>
                  <a:pt x="2420126" y="6239079"/>
                  <a:pt x="2414120" y="6237789"/>
                </a:cubicBezTo>
                <a:lnTo>
                  <a:pt x="2384765" y="6235638"/>
                </a:lnTo>
                <a:lnTo>
                  <a:pt x="2365600" y="6233135"/>
                </a:lnTo>
                <a:cubicBezTo>
                  <a:pt x="2356752" y="6235910"/>
                  <a:pt x="2350716" y="6235915"/>
                  <a:pt x="2345941" y="6234695"/>
                </a:cubicBezTo>
                <a:lnTo>
                  <a:pt x="2340941" y="6232305"/>
                </a:lnTo>
                <a:lnTo>
                  <a:pt x="2327235" y="6232519"/>
                </a:lnTo>
                <a:lnTo>
                  <a:pt x="2299646" y="6230633"/>
                </a:lnTo>
                <a:lnTo>
                  <a:pt x="2295035" y="6232443"/>
                </a:lnTo>
                <a:lnTo>
                  <a:pt x="2268728" y="6240177"/>
                </a:lnTo>
                <a:cubicBezTo>
                  <a:pt x="2268628" y="6240521"/>
                  <a:pt x="2254084" y="6233657"/>
                  <a:pt x="2253984" y="6234001"/>
                </a:cubicBezTo>
                <a:cubicBezTo>
                  <a:pt x="2239122" y="6237048"/>
                  <a:pt x="2209108" y="6234931"/>
                  <a:pt x="2191113" y="6240434"/>
                </a:cubicBezTo>
                <a:lnTo>
                  <a:pt x="2146012" y="6259810"/>
                </a:lnTo>
                <a:cubicBezTo>
                  <a:pt x="2145973" y="6259892"/>
                  <a:pt x="2128598" y="6274390"/>
                  <a:pt x="2128560" y="6274472"/>
                </a:cubicBezTo>
                <a:cubicBezTo>
                  <a:pt x="2126838" y="6275117"/>
                  <a:pt x="2124109" y="6275530"/>
                  <a:pt x="2119778" y="6275665"/>
                </a:cubicBezTo>
                <a:lnTo>
                  <a:pt x="2110434" y="6282700"/>
                </a:lnTo>
                <a:lnTo>
                  <a:pt x="2081418" y="6289059"/>
                </a:lnTo>
                <a:lnTo>
                  <a:pt x="2088526" y="6281659"/>
                </a:lnTo>
                <a:cubicBezTo>
                  <a:pt x="2076371" y="6277676"/>
                  <a:pt x="2071903" y="6270803"/>
                  <a:pt x="2059717" y="6292002"/>
                </a:cubicBezTo>
                <a:cubicBezTo>
                  <a:pt x="2032291" y="6286224"/>
                  <a:pt x="2028634" y="6298813"/>
                  <a:pt x="1993045" y="6306390"/>
                </a:cubicBezTo>
                <a:cubicBezTo>
                  <a:pt x="1976971" y="6300063"/>
                  <a:pt x="1965178" y="6303922"/>
                  <a:pt x="1954075" y="6311066"/>
                </a:cubicBezTo>
                <a:cubicBezTo>
                  <a:pt x="1918456" y="6310689"/>
                  <a:pt x="1887456" y="6322102"/>
                  <a:pt x="1848190" y="6327771"/>
                </a:cubicBezTo>
                <a:lnTo>
                  <a:pt x="1737951" y="6344513"/>
                </a:lnTo>
                <a:lnTo>
                  <a:pt x="1696709" y="6346605"/>
                </a:lnTo>
                <a:cubicBezTo>
                  <a:pt x="1692504" y="6346100"/>
                  <a:pt x="1663837" y="6347211"/>
                  <a:pt x="1661872" y="6347587"/>
                </a:cubicBezTo>
                <a:lnTo>
                  <a:pt x="1655864" y="6347808"/>
                </a:lnTo>
                <a:lnTo>
                  <a:pt x="1633028" y="6358060"/>
                </a:lnTo>
                <a:cubicBezTo>
                  <a:pt x="1618899" y="6356602"/>
                  <a:pt x="1619623" y="6369112"/>
                  <a:pt x="1606576" y="6366899"/>
                </a:cubicBezTo>
                <a:lnTo>
                  <a:pt x="1461291" y="6379054"/>
                </a:lnTo>
                <a:lnTo>
                  <a:pt x="1428798" y="6379606"/>
                </a:lnTo>
                <a:cubicBezTo>
                  <a:pt x="1424834" y="6377722"/>
                  <a:pt x="1419064" y="6376842"/>
                  <a:pt x="1409244" y="6378241"/>
                </a:cubicBezTo>
                <a:lnTo>
                  <a:pt x="1406951" y="6379043"/>
                </a:lnTo>
                <a:lnTo>
                  <a:pt x="1391002" y="6374347"/>
                </a:lnTo>
                <a:cubicBezTo>
                  <a:pt x="1385899" y="6372215"/>
                  <a:pt x="1381417" y="6369535"/>
                  <a:pt x="1377852" y="6366097"/>
                </a:cubicBezTo>
                <a:cubicBezTo>
                  <a:pt x="1352108" y="6365458"/>
                  <a:pt x="1267249" y="6359383"/>
                  <a:pt x="1239424" y="6359700"/>
                </a:cubicBezTo>
                <a:cubicBezTo>
                  <a:pt x="1211599" y="6360016"/>
                  <a:pt x="1221978" y="6361392"/>
                  <a:pt x="1208014" y="6357188"/>
                </a:cubicBezTo>
                <a:lnTo>
                  <a:pt x="1152751" y="6345283"/>
                </a:lnTo>
                <a:lnTo>
                  <a:pt x="949771" y="6335308"/>
                </a:lnTo>
                <a:cubicBezTo>
                  <a:pt x="888502" y="6312655"/>
                  <a:pt x="822682" y="6331858"/>
                  <a:pt x="752723" y="6320875"/>
                </a:cubicBezTo>
                <a:cubicBezTo>
                  <a:pt x="697396" y="6317271"/>
                  <a:pt x="686655" y="6275609"/>
                  <a:pt x="665167" y="6275293"/>
                </a:cubicBezTo>
                <a:cubicBezTo>
                  <a:pt x="657908" y="6276764"/>
                  <a:pt x="625159" y="6270979"/>
                  <a:pt x="618141" y="6273378"/>
                </a:cubicBezTo>
                <a:cubicBezTo>
                  <a:pt x="606112" y="6250236"/>
                  <a:pt x="628751" y="6263137"/>
                  <a:pt x="596498" y="6261621"/>
                </a:cubicBezTo>
                <a:cubicBezTo>
                  <a:pt x="598654" y="6267969"/>
                  <a:pt x="583476" y="6241875"/>
                  <a:pt x="568296" y="6259035"/>
                </a:cubicBezTo>
                <a:lnTo>
                  <a:pt x="550874" y="6247808"/>
                </a:lnTo>
                <a:lnTo>
                  <a:pt x="521056" y="6251759"/>
                </a:lnTo>
                <a:cubicBezTo>
                  <a:pt x="512844" y="6252767"/>
                  <a:pt x="496898" y="6238469"/>
                  <a:pt x="487255" y="6237156"/>
                </a:cubicBezTo>
                <a:cubicBezTo>
                  <a:pt x="449168" y="6235869"/>
                  <a:pt x="452372" y="6218847"/>
                  <a:pt x="431825" y="6228675"/>
                </a:cubicBezTo>
                <a:cubicBezTo>
                  <a:pt x="409674" y="6239271"/>
                  <a:pt x="353899" y="6202116"/>
                  <a:pt x="346639" y="6209624"/>
                </a:cubicBezTo>
                <a:cubicBezTo>
                  <a:pt x="335776" y="6218525"/>
                  <a:pt x="269484" y="6176632"/>
                  <a:pt x="271007" y="6188053"/>
                </a:cubicBezTo>
                <a:cubicBezTo>
                  <a:pt x="223668" y="6157668"/>
                  <a:pt x="207158" y="6173403"/>
                  <a:pt x="189996" y="6162482"/>
                </a:cubicBezTo>
                <a:cubicBezTo>
                  <a:pt x="167941" y="6147838"/>
                  <a:pt x="134526" y="6155297"/>
                  <a:pt x="121342" y="6139836"/>
                </a:cubicBezTo>
                <a:cubicBezTo>
                  <a:pt x="108158" y="6124375"/>
                  <a:pt x="113782" y="6146084"/>
                  <a:pt x="90669" y="6116573"/>
                </a:cubicBezTo>
                <a:cubicBezTo>
                  <a:pt x="76705" y="6097951"/>
                  <a:pt x="64226" y="6077165"/>
                  <a:pt x="49115" y="6053333"/>
                </a:cubicBezTo>
                <a:cubicBezTo>
                  <a:pt x="34004" y="6029501"/>
                  <a:pt x="12038" y="6070748"/>
                  <a:pt x="0" y="6024041"/>
                </a:cubicBezTo>
                <a:close/>
              </a:path>
            </a:pathLst>
          </a:custGeom>
        </p:spPr>
      </p:pic>
    </p:spTree>
    <p:extLst>
      <p:ext uri="{BB962C8B-B14F-4D97-AF65-F5344CB8AC3E}">
        <p14:creationId xmlns:p14="http://schemas.microsoft.com/office/powerpoint/2010/main" val="139559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42434-EB81-9BFE-AE50-FAE9BF28E99A}"/>
              </a:ext>
            </a:extLst>
          </p:cNvPr>
          <p:cNvSpPr>
            <a:spLocks noGrp="1"/>
          </p:cNvSpPr>
          <p:nvPr>
            <p:ph type="title" idx="4294967295"/>
          </p:nvPr>
        </p:nvSpPr>
        <p:spPr>
          <a:xfrm>
            <a:off x="0" y="6858000"/>
            <a:ext cx="10515600" cy="1325563"/>
          </a:xfrm>
        </p:spPr>
        <p:txBody>
          <a:bodyPr/>
          <a:lstStyle/>
          <a:p>
            <a:r>
              <a:rPr lang="en-GB" dirty="0"/>
              <a:t>Roads and layout</a:t>
            </a:r>
            <a:r>
              <a:rPr lang="en-GB" baseline="0" dirty="0"/>
              <a:t> of Fleetwood</a:t>
            </a:r>
            <a:endParaRPr lang="en-GB" dirty="0"/>
          </a:p>
        </p:txBody>
      </p:sp>
      <p:pic>
        <p:nvPicPr>
          <p:cNvPr id="18" name="Picture 17" descr="Map of Fleetwood with The Mount in the centre">
            <a:extLst>
              <a:ext uri="{FF2B5EF4-FFF2-40B4-BE49-F238E27FC236}">
                <a16:creationId xmlns:a16="http://schemas.microsoft.com/office/drawing/2014/main" id="{51559E5F-F1D6-4813-B618-682F67EBD179}"/>
              </a:ext>
            </a:extLst>
          </p:cNvPr>
          <p:cNvPicPr>
            <a:picLocks noChangeAspect="1"/>
          </p:cNvPicPr>
          <p:nvPr/>
        </p:nvPicPr>
        <p:blipFill rotWithShape="1">
          <a:blip r:embed="rId3">
            <a:extLst>
              <a:ext uri="{28A0092B-C50C-407E-A947-70E740481C1C}">
                <a14:useLocalDpi xmlns:a14="http://schemas.microsoft.com/office/drawing/2010/main" val="0"/>
              </a:ext>
            </a:extLst>
          </a:blip>
          <a:srcRect b="19"/>
          <a:stretch/>
        </p:blipFill>
        <p:spPr>
          <a:xfrm>
            <a:off x="20" y="1282"/>
            <a:ext cx="12191980" cy="6856718"/>
          </a:xfrm>
          <a:prstGeom prst="rect">
            <a:avLst/>
          </a:prstGeom>
        </p:spPr>
      </p:pic>
      <p:sp>
        <p:nvSpPr>
          <p:cNvPr id="11" name="Oval 10" descr="Oval indicating where The Mount is on a map of Fleetwood">
            <a:extLst>
              <a:ext uri="{FF2B5EF4-FFF2-40B4-BE49-F238E27FC236}">
                <a16:creationId xmlns:a16="http://schemas.microsoft.com/office/drawing/2014/main" id="{E2956FF4-3695-4F50-80F1-D5FC084D308B}"/>
              </a:ext>
            </a:extLst>
          </p:cNvPr>
          <p:cNvSpPr/>
          <p:nvPr/>
        </p:nvSpPr>
        <p:spPr>
          <a:xfrm>
            <a:off x="4304871" y="971553"/>
            <a:ext cx="3615143" cy="2830158"/>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14" name="Straight Connector 13">
            <a:extLst>
              <a:ext uri="{FF2B5EF4-FFF2-40B4-BE49-F238E27FC236}">
                <a16:creationId xmlns:a16="http://schemas.microsoft.com/office/drawing/2014/main" id="{0704C604-D2C6-44BB-A051-C321AC83E591}"/>
              </a:ext>
              <a:ext uri="{C183D7F6-B498-43B3-948B-1728B52AA6E4}">
                <adec:decorative xmlns:adec="http://schemas.microsoft.com/office/drawing/2017/decorative" val="1"/>
              </a:ext>
            </a:extLst>
          </p:cNvPr>
          <p:cNvCxnSpPr>
            <a:cxnSpLocks/>
          </p:cNvCxnSpPr>
          <p:nvPr/>
        </p:nvCxnSpPr>
        <p:spPr>
          <a:xfrm flipH="1" flipV="1">
            <a:off x="21440" y="854558"/>
            <a:ext cx="4263515" cy="66787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BD297CB-7F58-4DD5-A5E4-88724EA8E361}"/>
              </a:ext>
              <a:ext uri="{C183D7F6-B498-43B3-948B-1728B52AA6E4}">
                <adec:decorative xmlns:adec="http://schemas.microsoft.com/office/drawing/2017/decorative" val="1"/>
              </a:ext>
            </a:extLst>
          </p:cNvPr>
          <p:cNvCxnSpPr>
            <a:cxnSpLocks/>
          </p:cNvCxnSpPr>
          <p:nvPr/>
        </p:nvCxnSpPr>
        <p:spPr>
          <a:xfrm flipH="1">
            <a:off x="7593966" y="1090670"/>
            <a:ext cx="4491538" cy="17305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2A38CE-DC94-4748-9902-4C354644FFFF}"/>
              </a:ext>
              <a:ext uri="{C183D7F6-B498-43B3-948B-1728B52AA6E4}">
                <adec:decorative xmlns:adec="http://schemas.microsoft.com/office/drawing/2017/decorative" val="1"/>
              </a:ext>
            </a:extLst>
          </p:cNvPr>
          <p:cNvCxnSpPr>
            <a:cxnSpLocks/>
          </p:cNvCxnSpPr>
          <p:nvPr/>
        </p:nvCxnSpPr>
        <p:spPr>
          <a:xfrm flipH="1" flipV="1">
            <a:off x="139381" y="1762699"/>
            <a:ext cx="3496185" cy="65490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37877A1-F50C-4812-AADE-45D0D49E0ECD}"/>
              </a:ext>
              <a:ext uri="{C183D7F6-B498-43B3-948B-1728B52AA6E4}">
                <adec:decorative xmlns:adec="http://schemas.microsoft.com/office/drawing/2017/decorative" val="1"/>
              </a:ext>
            </a:extLst>
          </p:cNvPr>
          <p:cNvCxnSpPr>
            <a:cxnSpLocks/>
          </p:cNvCxnSpPr>
          <p:nvPr/>
        </p:nvCxnSpPr>
        <p:spPr>
          <a:xfrm flipH="1" flipV="1">
            <a:off x="8130448" y="2417605"/>
            <a:ext cx="3823720" cy="586304"/>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B6CC46C-C554-44F1-835E-912EE80F3529}"/>
              </a:ext>
              <a:ext uri="{C183D7F6-B498-43B3-948B-1728B52AA6E4}">
                <adec:decorative xmlns:adec="http://schemas.microsoft.com/office/drawing/2017/decorative" val="1"/>
              </a:ext>
            </a:extLst>
          </p:cNvPr>
          <p:cNvCxnSpPr>
            <a:cxnSpLocks/>
          </p:cNvCxnSpPr>
          <p:nvPr/>
        </p:nvCxnSpPr>
        <p:spPr>
          <a:xfrm>
            <a:off x="7446348" y="3347327"/>
            <a:ext cx="3917457" cy="350939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42B40B9-B8FE-4D72-B392-282C2FD20569}"/>
              </a:ext>
              <a:ext uri="{C183D7F6-B498-43B3-948B-1728B52AA6E4}">
                <adec:decorative xmlns:adec="http://schemas.microsoft.com/office/drawing/2017/decorative" val="1"/>
              </a:ext>
            </a:extLst>
          </p:cNvPr>
          <p:cNvCxnSpPr>
            <a:cxnSpLocks/>
          </p:cNvCxnSpPr>
          <p:nvPr/>
        </p:nvCxnSpPr>
        <p:spPr>
          <a:xfrm>
            <a:off x="6578390" y="4013816"/>
            <a:ext cx="471697" cy="2842902"/>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14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par>
                                <p:cTn id="20" presetID="14" presetClass="entr" presetSubtype="1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par>
                                <p:cTn id="23" presetID="14" presetClass="entr" presetSubtype="1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643468" y="1120549"/>
            <a:ext cx="5582699" cy="4616902"/>
          </a:xfrm>
        </p:spPr>
        <p:txBody>
          <a:bodyPr vert="horz" lIns="91440" tIns="45720" rIns="91440" bIns="45720" rtlCol="0" anchor="b">
            <a:normAutofit/>
          </a:bodyPr>
          <a:lstStyle/>
          <a:p>
            <a:r>
              <a:rPr lang="en-US" sz="3100" dirty="0">
                <a:latin typeface="Comic Sans MS" panose="030F0702030302020204" pitchFamily="66" charset="0"/>
              </a:rPr>
              <a:t>Today we are going to think about how we can celebrate the history of the Mount by designing a festival or event that could take place there. </a:t>
            </a:r>
            <a:br>
              <a:rPr lang="en-US" sz="3100" dirty="0">
                <a:latin typeface="Comic Sans MS" panose="030F0702030302020204" pitchFamily="66" charset="0"/>
              </a:rPr>
            </a:br>
            <a:br>
              <a:rPr lang="en-US" sz="3100" dirty="0">
                <a:latin typeface="Comic Sans MS" panose="030F0702030302020204" pitchFamily="66" charset="0"/>
              </a:rPr>
            </a:br>
            <a:r>
              <a:rPr lang="en-US" sz="3100" dirty="0">
                <a:latin typeface="Comic Sans MS" panose="030F0702030302020204" pitchFamily="66" charset="0"/>
              </a:rPr>
              <a:t>We will be designing and making models to show our ideas!</a:t>
            </a:r>
          </a:p>
        </p:txBody>
      </p:sp>
      <p:pic>
        <p:nvPicPr>
          <p:cNvPr id="4" name="Picture 3" descr="Performers at a festival">
            <a:extLst>
              <a:ext uri="{FF2B5EF4-FFF2-40B4-BE49-F238E27FC236}">
                <a16:creationId xmlns:a16="http://schemas.microsoft.com/office/drawing/2014/main" id="{896AD5A7-EACF-4EBF-BF23-7AE04AD31824}"/>
              </a:ext>
            </a:extLst>
          </p:cNvPr>
          <p:cNvPicPr>
            <a:picLocks noChangeAspect="1"/>
          </p:cNvPicPr>
          <p:nvPr/>
        </p:nvPicPr>
        <p:blipFill rotWithShape="1">
          <a:blip r:embed="rId3">
            <a:extLst>
              <a:ext uri="{28A0092B-C50C-407E-A947-70E740481C1C}">
                <a14:useLocalDpi xmlns:a14="http://schemas.microsoft.com/office/drawing/2010/main" val="0"/>
              </a:ext>
            </a:extLst>
          </a:blip>
          <a:srcRect l="15942" r="26021"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7" name="TextBox 6">
            <a:extLst>
              <a:ext uri="{FF2B5EF4-FFF2-40B4-BE49-F238E27FC236}">
                <a16:creationId xmlns:a16="http://schemas.microsoft.com/office/drawing/2014/main" id="{42136509-C913-448F-97A1-34E4E070E764}"/>
              </a:ext>
            </a:extLst>
          </p:cNvPr>
          <p:cNvSpPr txBox="1"/>
          <p:nvPr/>
        </p:nvSpPr>
        <p:spPr>
          <a:xfrm>
            <a:off x="7911102" y="6503542"/>
            <a:ext cx="5167902" cy="369332"/>
          </a:xfrm>
          <a:prstGeom prst="rect">
            <a:avLst/>
          </a:prstGeom>
          <a:noFill/>
        </p:spPr>
        <p:txBody>
          <a:bodyPr wrap="square" rtlCol="0">
            <a:spAutoFit/>
          </a:bodyPr>
          <a:lstStyle/>
          <a:p>
            <a:r>
              <a:rPr lang="en-GB"/>
              <a:t>Image of SpareParts from LeftCoast website</a:t>
            </a:r>
            <a:endParaRPr lang="en-GB" dirty="0"/>
          </a:p>
        </p:txBody>
      </p:sp>
    </p:spTree>
    <p:extLst>
      <p:ext uri="{BB962C8B-B14F-4D97-AF65-F5344CB8AC3E}">
        <p14:creationId xmlns:p14="http://schemas.microsoft.com/office/powerpoint/2010/main" val="591781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6AFF6-F05F-EFD0-A3EB-7E4B2DF27CAD}"/>
              </a:ext>
            </a:extLst>
          </p:cNvPr>
          <p:cNvSpPr>
            <a:spLocks noGrp="1"/>
          </p:cNvSpPr>
          <p:nvPr>
            <p:ph type="title" idx="4294967295"/>
          </p:nvPr>
        </p:nvSpPr>
        <p:spPr>
          <a:xfrm>
            <a:off x="0" y="6858000"/>
            <a:ext cx="10515600" cy="1325563"/>
          </a:xfrm>
        </p:spPr>
        <p:txBody>
          <a:bodyPr/>
          <a:lstStyle/>
          <a:p>
            <a:r>
              <a:rPr lang="en-GB" dirty="0"/>
              <a:t>Different festivals</a:t>
            </a:r>
          </a:p>
        </p:txBody>
      </p:sp>
      <p:pic>
        <p:nvPicPr>
          <p:cNvPr id="4" name="Picture 3" descr="Hundreds of people throwing juggling clubs in the air">
            <a:extLst>
              <a:ext uri="{FF2B5EF4-FFF2-40B4-BE49-F238E27FC236}">
                <a16:creationId xmlns:a16="http://schemas.microsoft.com/office/drawing/2014/main" id="{535B1BBD-9057-454D-8E5B-148C65F621A2}"/>
              </a:ext>
            </a:extLst>
          </p:cNvPr>
          <p:cNvPicPr>
            <a:picLocks noChangeAspect="1"/>
          </p:cNvPicPr>
          <p:nvPr/>
        </p:nvPicPr>
        <p:blipFill rotWithShape="1">
          <a:blip r:embed="rId3">
            <a:extLst>
              <a:ext uri="{28A0092B-C50C-407E-A947-70E740481C1C}">
                <a14:useLocalDpi xmlns:a14="http://schemas.microsoft.com/office/drawing/2010/main" val="0"/>
              </a:ext>
            </a:extLst>
          </a:blip>
          <a:srcRect l="1624" r="549" b="2"/>
          <a:stretch/>
        </p:blipFill>
        <p:spPr>
          <a:xfrm>
            <a:off x="1" y="10"/>
            <a:ext cx="6015567" cy="3920034"/>
          </a:xfrm>
          <a:custGeom>
            <a:avLst/>
            <a:gdLst/>
            <a:ahLst/>
            <a:cxnLst/>
            <a:rect l="l" t="t" r="r" b="b"/>
            <a:pathLst>
              <a:path w="6015567" h="3920044">
                <a:moveTo>
                  <a:pt x="0" y="0"/>
                </a:moveTo>
                <a:lnTo>
                  <a:pt x="6015567" y="0"/>
                </a:lnTo>
                <a:lnTo>
                  <a:pt x="6015567" y="3103224"/>
                </a:lnTo>
                <a:lnTo>
                  <a:pt x="3545908" y="3103224"/>
                </a:lnTo>
                <a:lnTo>
                  <a:pt x="3545908" y="3920044"/>
                </a:lnTo>
                <a:lnTo>
                  <a:pt x="0" y="3920044"/>
                </a:lnTo>
                <a:close/>
              </a:path>
            </a:pathLst>
          </a:custGeom>
        </p:spPr>
      </p:pic>
      <p:pic>
        <p:nvPicPr>
          <p:cNvPr id="17" name="Picture 16" descr="A crowd of people at a concert">
            <a:extLst>
              <a:ext uri="{FF2B5EF4-FFF2-40B4-BE49-F238E27FC236}">
                <a16:creationId xmlns:a16="http://schemas.microsoft.com/office/drawing/2014/main" id="{B104C023-594B-43E2-B510-F8AF6F68477C}"/>
              </a:ext>
            </a:extLst>
          </p:cNvPr>
          <p:cNvPicPr>
            <a:picLocks noChangeAspect="1"/>
          </p:cNvPicPr>
          <p:nvPr/>
        </p:nvPicPr>
        <p:blipFill rotWithShape="1">
          <a:blip r:embed="rId4">
            <a:extLst>
              <a:ext uri="{28A0092B-C50C-407E-A947-70E740481C1C}">
                <a14:useLocalDpi xmlns:a14="http://schemas.microsoft.com/office/drawing/2010/main" val="0"/>
              </a:ext>
            </a:extLst>
          </a:blip>
          <a:srcRect t="13113" r="1" b="1"/>
          <a:stretch/>
        </p:blipFill>
        <p:spPr>
          <a:xfrm>
            <a:off x="6176433" y="10"/>
            <a:ext cx="6015567" cy="3920034"/>
          </a:xfrm>
          <a:custGeom>
            <a:avLst/>
            <a:gdLst/>
            <a:ahLst/>
            <a:cxnLst/>
            <a:rect l="l" t="t" r="r" b="b"/>
            <a:pathLst>
              <a:path w="6015567" h="3920044">
                <a:moveTo>
                  <a:pt x="0" y="0"/>
                </a:moveTo>
                <a:lnTo>
                  <a:pt x="6015567" y="0"/>
                </a:lnTo>
                <a:lnTo>
                  <a:pt x="6015567" y="3920044"/>
                </a:lnTo>
                <a:lnTo>
                  <a:pt x="2469659" y="3920044"/>
                </a:lnTo>
                <a:lnTo>
                  <a:pt x="2469659" y="3103224"/>
                </a:lnTo>
                <a:lnTo>
                  <a:pt x="0" y="3103224"/>
                </a:lnTo>
                <a:close/>
              </a:path>
            </a:pathLst>
          </a:custGeom>
        </p:spPr>
      </p:pic>
      <p:pic>
        <p:nvPicPr>
          <p:cNvPr id="15" name="Picture 14" descr="Street performers dancing">
            <a:extLst>
              <a:ext uri="{FF2B5EF4-FFF2-40B4-BE49-F238E27FC236}">
                <a16:creationId xmlns:a16="http://schemas.microsoft.com/office/drawing/2014/main" id="{B075572D-0AA9-4593-B9C4-92749E6C2432}"/>
              </a:ext>
            </a:extLst>
          </p:cNvPr>
          <p:cNvPicPr>
            <a:picLocks noChangeAspect="1"/>
          </p:cNvPicPr>
          <p:nvPr/>
        </p:nvPicPr>
        <p:blipFill rotWithShape="1">
          <a:blip r:embed="rId5">
            <a:extLst>
              <a:ext uri="{28A0092B-C50C-407E-A947-70E740481C1C}">
                <a14:useLocalDpi xmlns:a14="http://schemas.microsoft.com/office/drawing/2010/main" val="0"/>
              </a:ext>
            </a:extLst>
          </a:blip>
          <a:srcRect r="5209" b="-5"/>
          <a:stretch/>
        </p:blipFill>
        <p:spPr>
          <a:xfrm>
            <a:off x="20" y="4069976"/>
            <a:ext cx="3535311" cy="2788023"/>
          </a:xfrm>
          <a:prstGeom prst="rect">
            <a:avLst/>
          </a:prstGeom>
        </p:spPr>
      </p:pic>
      <p:pic>
        <p:nvPicPr>
          <p:cNvPr id="12" name="Picture 11" descr="A group of people playing drums">
            <a:extLst>
              <a:ext uri="{FF2B5EF4-FFF2-40B4-BE49-F238E27FC236}">
                <a16:creationId xmlns:a16="http://schemas.microsoft.com/office/drawing/2014/main" id="{59556EB3-FB96-490C-B9FD-7BE28CDB871D}"/>
              </a:ext>
            </a:extLst>
          </p:cNvPr>
          <p:cNvPicPr>
            <a:picLocks noChangeAspect="1"/>
          </p:cNvPicPr>
          <p:nvPr/>
        </p:nvPicPr>
        <p:blipFill rotWithShape="1">
          <a:blip r:embed="rId6">
            <a:extLst>
              <a:ext uri="{28A0092B-C50C-407E-A947-70E740481C1C}">
                <a14:useLocalDpi xmlns:a14="http://schemas.microsoft.com/office/drawing/2010/main" val="0"/>
              </a:ext>
            </a:extLst>
          </a:blip>
          <a:srcRect r="11221" b="-2"/>
          <a:stretch/>
        </p:blipFill>
        <p:spPr>
          <a:xfrm>
            <a:off x="3696199" y="3257176"/>
            <a:ext cx="4789093" cy="3600824"/>
          </a:xfrm>
          <a:prstGeom prst="rect">
            <a:avLst/>
          </a:prstGeom>
        </p:spPr>
      </p:pic>
      <p:pic>
        <p:nvPicPr>
          <p:cNvPr id="8" name="Picture 7" descr="A group of people playing with blue paint dust">
            <a:extLst>
              <a:ext uri="{FF2B5EF4-FFF2-40B4-BE49-F238E27FC236}">
                <a16:creationId xmlns:a16="http://schemas.microsoft.com/office/drawing/2014/main" id="{F004FC82-1CF3-40A4-9A9F-FA925012C8A5}"/>
              </a:ext>
            </a:extLst>
          </p:cNvPr>
          <p:cNvPicPr>
            <a:picLocks noChangeAspect="1"/>
          </p:cNvPicPr>
          <p:nvPr/>
        </p:nvPicPr>
        <p:blipFill rotWithShape="1">
          <a:blip r:embed="rId7">
            <a:extLst>
              <a:ext uri="{28A0092B-C50C-407E-A947-70E740481C1C}">
                <a14:useLocalDpi xmlns:a14="http://schemas.microsoft.com/office/drawing/2010/main" val="0"/>
              </a:ext>
            </a:extLst>
          </a:blip>
          <a:srcRect l="1114" r="15265" b="1"/>
          <a:stretch/>
        </p:blipFill>
        <p:spPr>
          <a:xfrm>
            <a:off x="8646161" y="4069976"/>
            <a:ext cx="3545840" cy="2788024"/>
          </a:xfrm>
          <a:prstGeom prst="rect">
            <a:avLst/>
          </a:prstGeom>
        </p:spPr>
      </p:pic>
    </p:spTree>
    <p:extLst>
      <p:ext uri="{BB962C8B-B14F-4D97-AF65-F5344CB8AC3E}">
        <p14:creationId xmlns:p14="http://schemas.microsoft.com/office/powerpoint/2010/main" val="4135719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35CDB2DC-4D5F-3C34-6D35-B782405A09ED}"/>
              </a:ext>
            </a:extLst>
          </p:cNvPr>
          <p:cNvSpPr>
            <a:spLocks noGrp="1"/>
          </p:cNvSpPr>
          <p:nvPr>
            <p:ph type="title" idx="4294967295"/>
          </p:nvPr>
        </p:nvSpPr>
        <p:spPr>
          <a:xfrm>
            <a:off x="196731" y="6698090"/>
            <a:ext cx="10515600" cy="1325563"/>
          </a:xfrm>
        </p:spPr>
        <p:txBody>
          <a:bodyPr/>
          <a:lstStyle/>
          <a:p>
            <a:r>
              <a:rPr lang="en-GB" dirty="0"/>
              <a:t>Performing</a:t>
            </a:r>
            <a:r>
              <a:rPr lang="en-GB" baseline="0" dirty="0"/>
              <a:t> acts and funfair rides</a:t>
            </a:r>
            <a:endParaRPr lang="en-GB" dirty="0"/>
          </a:p>
        </p:txBody>
      </p:sp>
      <p:pic>
        <p:nvPicPr>
          <p:cNvPr id="13" name="Picture 12" descr="A circus performer juggling batons on fire">
            <a:extLst>
              <a:ext uri="{FF2B5EF4-FFF2-40B4-BE49-F238E27FC236}">
                <a16:creationId xmlns:a16="http://schemas.microsoft.com/office/drawing/2014/main" id="{B3C67668-2154-46C3-9BB5-2D1D2950B382}"/>
              </a:ext>
            </a:extLst>
          </p:cNvPr>
          <p:cNvPicPr>
            <a:picLocks noChangeAspect="1"/>
          </p:cNvPicPr>
          <p:nvPr/>
        </p:nvPicPr>
        <p:blipFill rotWithShape="1">
          <a:blip r:embed="rId2">
            <a:extLst>
              <a:ext uri="{28A0092B-C50C-407E-A947-70E740481C1C}">
                <a14:useLocalDpi xmlns:a14="http://schemas.microsoft.com/office/drawing/2010/main" val="0"/>
              </a:ext>
            </a:extLst>
          </a:blip>
          <a:srcRect l="9728" r="2710" b="2"/>
          <a:stretch/>
        </p:blipFill>
        <p:spPr>
          <a:xfrm>
            <a:off x="196731" y="170453"/>
            <a:ext cx="3794884" cy="6517096"/>
          </a:xfrm>
          <a:prstGeom prst="rect">
            <a:avLst/>
          </a:prstGeom>
        </p:spPr>
      </p:pic>
      <p:pic>
        <p:nvPicPr>
          <p:cNvPr id="3" name="Picture 2" descr="Carnival swing ride">
            <a:extLst>
              <a:ext uri="{FF2B5EF4-FFF2-40B4-BE49-F238E27FC236}">
                <a16:creationId xmlns:a16="http://schemas.microsoft.com/office/drawing/2014/main" id="{4CAF78A5-9606-4082-909C-0B030E9FB9AD}"/>
              </a:ext>
            </a:extLst>
          </p:cNvPr>
          <p:cNvPicPr>
            <a:picLocks noChangeAspect="1"/>
          </p:cNvPicPr>
          <p:nvPr/>
        </p:nvPicPr>
        <p:blipFill>
          <a:blip r:embed="rId3">
            <a:extLst>
              <a:ext uri="{28A0092B-C50C-407E-A947-70E740481C1C}">
                <a14:useLocalDpi xmlns:a14="http://schemas.microsoft.com/office/drawing/2010/main" val="0"/>
              </a:ext>
            </a:extLst>
          </a:blip>
          <a:srcRect l="9844" r="9844"/>
          <a:stretch/>
        </p:blipFill>
        <p:spPr>
          <a:xfrm>
            <a:off x="4184141" y="165371"/>
            <a:ext cx="3826711" cy="3176540"/>
          </a:xfrm>
          <a:prstGeom prst="rect">
            <a:avLst/>
          </a:prstGeom>
        </p:spPr>
      </p:pic>
      <p:pic>
        <p:nvPicPr>
          <p:cNvPr id="9" name="Picture 8" descr="A group of people on a stage">
            <a:extLst>
              <a:ext uri="{FF2B5EF4-FFF2-40B4-BE49-F238E27FC236}">
                <a16:creationId xmlns:a16="http://schemas.microsoft.com/office/drawing/2014/main" id="{8B976F51-9769-410F-B238-CFBEDCBAA677}"/>
              </a:ext>
            </a:extLst>
          </p:cNvPr>
          <p:cNvPicPr>
            <a:picLocks noChangeAspect="1"/>
          </p:cNvPicPr>
          <p:nvPr/>
        </p:nvPicPr>
        <p:blipFill rotWithShape="1">
          <a:blip r:embed="rId4">
            <a:extLst>
              <a:ext uri="{28A0092B-C50C-407E-A947-70E740481C1C}">
                <a14:useLocalDpi xmlns:a14="http://schemas.microsoft.com/office/drawing/2010/main" val="0"/>
              </a:ext>
            </a:extLst>
          </a:blip>
          <a:srcRect l="1374" r="18348" b="-4"/>
          <a:stretch/>
        </p:blipFill>
        <p:spPr>
          <a:xfrm>
            <a:off x="8193992" y="159910"/>
            <a:ext cx="3826711" cy="3181966"/>
          </a:xfrm>
          <a:prstGeom prst="rect">
            <a:avLst/>
          </a:prstGeom>
        </p:spPr>
      </p:pic>
      <p:pic>
        <p:nvPicPr>
          <p:cNvPr id="11" name="Picture 10" descr="Stage performers">
            <a:extLst>
              <a:ext uri="{FF2B5EF4-FFF2-40B4-BE49-F238E27FC236}">
                <a16:creationId xmlns:a16="http://schemas.microsoft.com/office/drawing/2014/main" id="{8C63947B-2CBC-496D-8781-994DD7CED0FB}"/>
              </a:ext>
            </a:extLst>
          </p:cNvPr>
          <p:cNvPicPr>
            <a:picLocks noChangeAspect="1"/>
          </p:cNvPicPr>
          <p:nvPr/>
        </p:nvPicPr>
        <p:blipFill rotWithShape="1">
          <a:blip r:embed="rId5">
            <a:extLst>
              <a:ext uri="{28A0092B-C50C-407E-A947-70E740481C1C}">
                <a14:useLocalDpi xmlns:a14="http://schemas.microsoft.com/office/drawing/2010/main" val="0"/>
              </a:ext>
            </a:extLst>
          </a:blip>
          <a:srcRect l="4750" r="14810" b="4"/>
          <a:stretch/>
        </p:blipFill>
        <p:spPr>
          <a:xfrm>
            <a:off x="4184141" y="3512234"/>
            <a:ext cx="3826711" cy="3175314"/>
          </a:xfrm>
          <a:prstGeom prst="rect">
            <a:avLst/>
          </a:prstGeom>
        </p:spPr>
      </p:pic>
      <p:pic>
        <p:nvPicPr>
          <p:cNvPr id="7" name="Picture 6" descr="A crowd of people walking down a street">
            <a:extLst>
              <a:ext uri="{FF2B5EF4-FFF2-40B4-BE49-F238E27FC236}">
                <a16:creationId xmlns:a16="http://schemas.microsoft.com/office/drawing/2014/main" id="{17D12ED3-344B-4A08-BCF3-58CD34B9C693}"/>
              </a:ext>
            </a:extLst>
          </p:cNvPr>
          <p:cNvPicPr>
            <a:picLocks noChangeAspect="1"/>
          </p:cNvPicPr>
          <p:nvPr/>
        </p:nvPicPr>
        <p:blipFill rotWithShape="1">
          <a:blip r:embed="rId6">
            <a:extLst>
              <a:ext uri="{28A0092B-C50C-407E-A947-70E740481C1C}">
                <a14:useLocalDpi xmlns:a14="http://schemas.microsoft.com/office/drawing/2010/main" val="0"/>
              </a:ext>
            </a:extLst>
          </a:blip>
          <a:srcRect t="22737" r="-4" b="10747"/>
          <a:stretch/>
        </p:blipFill>
        <p:spPr>
          <a:xfrm>
            <a:off x="8193992" y="3505966"/>
            <a:ext cx="3826711" cy="3181582"/>
          </a:xfrm>
          <a:prstGeom prst="rect">
            <a:avLst/>
          </a:prstGeom>
        </p:spPr>
      </p:pic>
    </p:spTree>
    <p:extLst>
      <p:ext uri="{BB962C8B-B14F-4D97-AF65-F5344CB8AC3E}">
        <p14:creationId xmlns:p14="http://schemas.microsoft.com/office/powerpoint/2010/main" val="1841113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E8DC6FCD-811B-436E-9FEE-FC957486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791C17CA-D9AE-D7A9-79C6-0A41A8807DC8}"/>
              </a:ext>
            </a:extLst>
          </p:cNvPr>
          <p:cNvSpPr>
            <a:spLocks noGrp="1"/>
          </p:cNvSpPr>
          <p:nvPr>
            <p:ph type="title" idx="4294967295"/>
          </p:nvPr>
        </p:nvSpPr>
        <p:spPr>
          <a:xfrm>
            <a:off x="0" y="6858000"/>
            <a:ext cx="10515600" cy="1325563"/>
          </a:xfrm>
        </p:spPr>
        <p:txBody>
          <a:bodyPr/>
          <a:lstStyle/>
          <a:p>
            <a:r>
              <a:rPr lang="en-GB" dirty="0"/>
              <a:t>Festivals</a:t>
            </a:r>
          </a:p>
        </p:txBody>
      </p:sp>
      <p:pic>
        <p:nvPicPr>
          <p:cNvPr id="3" name="Picture 2" descr="People at a festival">
            <a:extLst>
              <a:ext uri="{FF2B5EF4-FFF2-40B4-BE49-F238E27FC236}">
                <a16:creationId xmlns:a16="http://schemas.microsoft.com/office/drawing/2014/main" id="{C938F5DB-147F-4B17-9447-8FF197D707C3}"/>
              </a:ext>
            </a:extLst>
          </p:cNvPr>
          <p:cNvPicPr>
            <a:picLocks noChangeAspect="1"/>
          </p:cNvPicPr>
          <p:nvPr/>
        </p:nvPicPr>
        <p:blipFill rotWithShape="1">
          <a:blip r:embed="rId3">
            <a:extLst>
              <a:ext uri="{28A0092B-C50C-407E-A947-70E740481C1C}">
                <a14:useLocalDpi xmlns:a14="http://schemas.microsoft.com/office/drawing/2010/main" val="0"/>
              </a:ext>
            </a:extLst>
          </a:blip>
          <a:srcRect t="18244" r="-2" b="-2"/>
          <a:stretch/>
        </p:blipFill>
        <p:spPr>
          <a:xfrm>
            <a:off x="198739" y="171717"/>
            <a:ext cx="5804105" cy="3167426"/>
          </a:xfrm>
          <a:prstGeom prst="rect">
            <a:avLst/>
          </a:prstGeom>
        </p:spPr>
      </p:pic>
      <p:pic>
        <p:nvPicPr>
          <p:cNvPr id="5" name="Picture 4" descr="People at a festival">
            <a:extLst>
              <a:ext uri="{FF2B5EF4-FFF2-40B4-BE49-F238E27FC236}">
                <a16:creationId xmlns:a16="http://schemas.microsoft.com/office/drawing/2014/main" id="{0A77ECEB-A19E-429D-BC2A-94D8FA5DEEDA}"/>
              </a:ext>
            </a:extLst>
          </p:cNvPr>
          <p:cNvPicPr>
            <a:picLocks noChangeAspect="1"/>
          </p:cNvPicPr>
          <p:nvPr/>
        </p:nvPicPr>
        <p:blipFill rotWithShape="1">
          <a:blip r:embed="rId4">
            <a:extLst>
              <a:ext uri="{28A0092B-C50C-407E-A947-70E740481C1C}">
                <a14:useLocalDpi xmlns:a14="http://schemas.microsoft.com/office/drawing/2010/main" val="0"/>
              </a:ext>
            </a:extLst>
          </a:blip>
          <a:srcRect t="7161" r="2" b="10997"/>
          <a:stretch/>
        </p:blipFill>
        <p:spPr>
          <a:xfrm>
            <a:off x="6195373" y="171717"/>
            <a:ext cx="5797883" cy="3167426"/>
          </a:xfrm>
          <a:prstGeom prst="rect">
            <a:avLst/>
          </a:prstGeom>
        </p:spPr>
      </p:pic>
      <p:pic>
        <p:nvPicPr>
          <p:cNvPr id="11" name="Picture 10" descr="People sitting down at a music festival">
            <a:extLst>
              <a:ext uri="{FF2B5EF4-FFF2-40B4-BE49-F238E27FC236}">
                <a16:creationId xmlns:a16="http://schemas.microsoft.com/office/drawing/2014/main" id="{5440C224-C6BB-45DC-9BFE-A41F3618B8B2}"/>
              </a:ext>
            </a:extLst>
          </p:cNvPr>
          <p:cNvPicPr>
            <a:picLocks noChangeAspect="1"/>
          </p:cNvPicPr>
          <p:nvPr/>
        </p:nvPicPr>
        <p:blipFill rotWithShape="1">
          <a:blip r:embed="rId5">
            <a:extLst>
              <a:ext uri="{28A0092B-C50C-407E-A947-70E740481C1C}">
                <a14:useLocalDpi xmlns:a14="http://schemas.microsoft.com/office/drawing/2010/main" val="0"/>
              </a:ext>
            </a:extLst>
          </a:blip>
          <a:srcRect t="24001" r="-2" b="3985"/>
          <a:stretch/>
        </p:blipFill>
        <p:spPr>
          <a:xfrm>
            <a:off x="198739" y="3510858"/>
            <a:ext cx="5804105" cy="2789948"/>
          </a:xfrm>
          <a:prstGeom prst="rect">
            <a:avLst/>
          </a:prstGeom>
        </p:spPr>
      </p:pic>
      <p:pic>
        <p:nvPicPr>
          <p:cNvPr id="7" name="Picture 6" descr="Circus performers blowing bubbles at a festival">
            <a:extLst>
              <a:ext uri="{FF2B5EF4-FFF2-40B4-BE49-F238E27FC236}">
                <a16:creationId xmlns:a16="http://schemas.microsoft.com/office/drawing/2014/main" id="{4D90F388-CA78-4C56-8736-3E6D6E5AFDD4}"/>
              </a:ext>
            </a:extLst>
          </p:cNvPr>
          <p:cNvPicPr>
            <a:picLocks noChangeAspect="1"/>
          </p:cNvPicPr>
          <p:nvPr/>
        </p:nvPicPr>
        <p:blipFill rotWithShape="1">
          <a:blip r:embed="rId6">
            <a:extLst>
              <a:ext uri="{28A0092B-C50C-407E-A947-70E740481C1C}">
                <a14:useLocalDpi xmlns:a14="http://schemas.microsoft.com/office/drawing/2010/main" val="0"/>
              </a:ext>
            </a:extLst>
          </a:blip>
          <a:srcRect t="28857" r="-2" b="32646"/>
          <a:stretch/>
        </p:blipFill>
        <p:spPr>
          <a:xfrm>
            <a:off x="6195372" y="3510858"/>
            <a:ext cx="5797883" cy="2789948"/>
          </a:xfrm>
          <a:prstGeom prst="rect">
            <a:avLst/>
          </a:prstGeom>
        </p:spPr>
      </p:pic>
    </p:spTree>
    <p:extLst>
      <p:ext uri="{BB962C8B-B14F-4D97-AF65-F5344CB8AC3E}">
        <p14:creationId xmlns:p14="http://schemas.microsoft.com/office/powerpoint/2010/main" val="3773312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3D32C-CC7A-5EAB-DF44-C11400DC2094}"/>
              </a:ext>
              <a:ext uri="{C183D7F6-B498-43B3-948B-1728B52AA6E4}">
                <adec:decorative xmlns:adec="http://schemas.microsoft.com/office/drawing/2017/decorative" val="0"/>
              </a:ext>
            </a:extLst>
          </p:cNvPr>
          <p:cNvSpPr>
            <a:spLocks noGrp="1"/>
          </p:cNvSpPr>
          <p:nvPr>
            <p:ph type="title" idx="4294967295"/>
          </p:nvPr>
        </p:nvSpPr>
        <p:spPr>
          <a:xfrm>
            <a:off x="-1" y="6858000"/>
            <a:ext cx="10515600" cy="1325563"/>
          </a:xfrm>
        </p:spPr>
        <p:txBody>
          <a:bodyPr/>
          <a:lstStyle/>
          <a:p>
            <a:r>
              <a:rPr lang="en-GB" dirty="0"/>
              <a:t>What may different people want from a festival?</a:t>
            </a:r>
          </a:p>
        </p:txBody>
      </p:sp>
      <p:sp>
        <p:nvSpPr>
          <p:cNvPr id="9" name="Title 1">
            <a:extLst>
              <a:ext uri="{FF2B5EF4-FFF2-40B4-BE49-F238E27FC236}">
                <a16:creationId xmlns:a16="http://schemas.microsoft.com/office/drawing/2014/main" id="{0129DA76-DB62-40AF-8CD5-5C05AC19021C}"/>
              </a:ext>
            </a:extLst>
          </p:cNvPr>
          <p:cNvSpPr txBox="1">
            <a:spLocks/>
          </p:cNvSpPr>
          <p:nvPr/>
        </p:nvSpPr>
        <p:spPr>
          <a:xfrm>
            <a:off x="471566" y="52738"/>
            <a:ext cx="11138185" cy="143408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3200" dirty="0">
                <a:latin typeface="Comic Sans MS" panose="030F0702030302020204" pitchFamily="66" charset="0"/>
              </a:rPr>
              <a:t>What may different people want from a festival? What type of activities might they like to do?</a:t>
            </a:r>
            <a:endParaRPr lang="en-US" sz="3200" dirty="0">
              <a:latin typeface="Comic Sans MS" panose="030F0702030302020204" pitchFamily="66" charset="0"/>
            </a:endParaRPr>
          </a:p>
        </p:txBody>
      </p:sp>
      <p:pic>
        <p:nvPicPr>
          <p:cNvPr id="3" name="Picture 2" descr="A group of people looking at a stage">
            <a:extLst>
              <a:ext uri="{FF2B5EF4-FFF2-40B4-BE49-F238E27FC236}">
                <a16:creationId xmlns:a16="http://schemas.microsoft.com/office/drawing/2014/main" id="{188C36E4-CA22-4DA4-80F6-8730C50C89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230" y="1595061"/>
            <a:ext cx="3718661" cy="2479107"/>
          </a:xfrm>
          <a:prstGeom prst="rect">
            <a:avLst/>
          </a:prstGeom>
        </p:spPr>
      </p:pic>
      <p:pic>
        <p:nvPicPr>
          <p:cNvPr id="22" name="Picture 21" descr="A child with facepaint">
            <a:extLst>
              <a:ext uri="{FF2B5EF4-FFF2-40B4-BE49-F238E27FC236}">
                <a16:creationId xmlns:a16="http://schemas.microsoft.com/office/drawing/2014/main" id="{7984289A-5026-494D-B507-6ED18CBDC4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3698" y="1615262"/>
            <a:ext cx="3645872" cy="2430581"/>
          </a:xfrm>
          <a:prstGeom prst="rect">
            <a:avLst/>
          </a:prstGeom>
        </p:spPr>
      </p:pic>
      <p:pic>
        <p:nvPicPr>
          <p:cNvPr id="15" name="Picture 14" descr="A parent with their child on their shoulders">
            <a:extLst>
              <a:ext uri="{FF2B5EF4-FFF2-40B4-BE49-F238E27FC236}">
                <a16:creationId xmlns:a16="http://schemas.microsoft.com/office/drawing/2014/main" id="{5488A7F3-6040-4613-B53E-57C6BACB2C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4391" y="1526188"/>
            <a:ext cx="3718660" cy="2479107"/>
          </a:xfrm>
          <a:prstGeom prst="rect">
            <a:avLst/>
          </a:prstGeom>
        </p:spPr>
      </p:pic>
      <p:pic>
        <p:nvPicPr>
          <p:cNvPr id="11" name="Picture 10" descr="A person and person sitting on a blanket in a park">
            <a:extLst>
              <a:ext uri="{FF2B5EF4-FFF2-40B4-BE49-F238E27FC236}">
                <a16:creationId xmlns:a16="http://schemas.microsoft.com/office/drawing/2014/main" id="{BD1B4897-55F3-44A7-A60D-95A8AA0A36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230" y="4228803"/>
            <a:ext cx="3645872" cy="2430581"/>
          </a:xfrm>
          <a:prstGeom prst="rect">
            <a:avLst/>
          </a:prstGeom>
        </p:spPr>
      </p:pic>
      <p:pic>
        <p:nvPicPr>
          <p:cNvPr id="20" name="Picture 19" descr="A group of people at a fair">
            <a:extLst>
              <a:ext uri="{FF2B5EF4-FFF2-40B4-BE49-F238E27FC236}">
                <a16:creationId xmlns:a16="http://schemas.microsoft.com/office/drawing/2014/main" id="{3F3AC628-3264-4099-A5BC-F6184032FF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21023" y="4226606"/>
            <a:ext cx="3645872" cy="2424506"/>
          </a:xfrm>
          <a:prstGeom prst="rect">
            <a:avLst/>
          </a:prstGeom>
        </p:spPr>
      </p:pic>
      <p:pic>
        <p:nvPicPr>
          <p:cNvPr id="5" name="Picture 4" descr="A group of children playing with bubbles">
            <a:extLst>
              <a:ext uri="{FF2B5EF4-FFF2-40B4-BE49-F238E27FC236}">
                <a16:creationId xmlns:a16="http://schemas.microsoft.com/office/drawing/2014/main" id="{FFAEBDF1-0450-400D-B78C-E14A8CA1AA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34391" y="4178060"/>
            <a:ext cx="3815379" cy="2467278"/>
          </a:xfrm>
          <a:prstGeom prst="rect">
            <a:avLst/>
          </a:prstGeom>
        </p:spPr>
      </p:pic>
    </p:spTree>
    <p:extLst>
      <p:ext uri="{BB962C8B-B14F-4D97-AF65-F5344CB8AC3E}">
        <p14:creationId xmlns:p14="http://schemas.microsoft.com/office/powerpoint/2010/main" val="65795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314219" y="498445"/>
            <a:ext cx="6137952" cy="1298386"/>
          </a:xfrm>
        </p:spPr>
        <p:txBody>
          <a:bodyPr vert="horz" lIns="91440" tIns="45720" rIns="91440" bIns="45720" rtlCol="0" anchor="ctr">
            <a:normAutofit fontScale="90000"/>
          </a:bodyPr>
          <a:lstStyle/>
          <a:p>
            <a:pPr>
              <a:lnSpc>
                <a:spcPct val="100000"/>
              </a:lnSpc>
            </a:pPr>
            <a:r>
              <a:rPr lang="en-US" sz="3600" kern="1200" dirty="0">
                <a:solidFill>
                  <a:schemeClr val="tx1"/>
                </a:solidFill>
                <a:latin typeface="Comic Sans MS" panose="030F0702030302020204" pitchFamily="66" charset="0"/>
              </a:rPr>
              <a:t>What would a festival that celebrates Fleetwood be like? </a:t>
            </a:r>
            <a:br>
              <a:rPr lang="en-US" sz="2800" kern="1200" dirty="0">
                <a:solidFill>
                  <a:schemeClr val="tx1"/>
                </a:solidFill>
                <a:latin typeface="+mj-lt"/>
                <a:ea typeface="+mj-ea"/>
                <a:cs typeface="+mj-cs"/>
              </a:rPr>
            </a:br>
            <a:endParaRPr lang="en-US" sz="2800" kern="1200" dirty="0">
              <a:solidFill>
                <a:schemeClr val="tx1"/>
              </a:solidFill>
              <a:latin typeface="+mj-lt"/>
              <a:ea typeface="+mj-ea"/>
              <a:cs typeface="+mj-cs"/>
            </a:endParaRPr>
          </a:p>
        </p:txBody>
      </p:sp>
      <p:sp>
        <p:nvSpPr>
          <p:cNvPr id="3" name="Title 1">
            <a:extLst>
              <a:ext uri="{FF2B5EF4-FFF2-40B4-BE49-F238E27FC236}">
                <a16:creationId xmlns:a16="http://schemas.microsoft.com/office/drawing/2014/main" id="{5CB7758B-FFEF-4D22-AA34-5B695B30D34B}"/>
              </a:ext>
            </a:extLst>
          </p:cNvPr>
          <p:cNvSpPr txBox="1">
            <a:spLocks/>
          </p:cNvSpPr>
          <p:nvPr/>
        </p:nvSpPr>
        <p:spPr>
          <a:xfrm>
            <a:off x="541229" y="1865964"/>
            <a:ext cx="5910942" cy="4850946"/>
          </a:xfrm>
          <a:prstGeom prst="rect">
            <a:avLst/>
          </a:prstGeom>
        </p:spPr>
        <p:txBody>
          <a:bodyPr vert="horz" lIns="91440" tIns="45720" rIns="91440" bIns="45720" rtlCol="0">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US" sz="2400" b="1">
                <a:latin typeface="Comic Sans MS" panose="030F0702030302020204" pitchFamily="66" charset="0"/>
                <a:ea typeface="+mn-ea"/>
                <a:cs typeface="+mn-cs"/>
              </a:rPr>
              <a:t>TASK: </a:t>
            </a:r>
            <a:r>
              <a:rPr lang="en-US" sz="2400">
                <a:latin typeface="Comic Sans MS" panose="030F0702030302020204" pitchFamily="66" charset="0"/>
                <a:ea typeface="+mn-ea"/>
                <a:cs typeface="+mn-cs"/>
              </a:rPr>
              <a:t>In groups, discuss:</a:t>
            </a:r>
          </a:p>
          <a:p>
            <a:pPr>
              <a:lnSpc>
                <a:spcPct val="120000"/>
              </a:lnSpc>
              <a:spcAft>
                <a:spcPts val="600"/>
              </a:spcAft>
            </a:pPr>
            <a:endParaRPr lang="en-US" sz="2400">
              <a:latin typeface="Comic Sans MS" panose="030F0702030302020204" pitchFamily="66" charset="0"/>
              <a:ea typeface="+mn-ea"/>
              <a:cs typeface="+mn-cs"/>
            </a:endParaRP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What does your festival / event look like?</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What does it include?</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Why is it special and unique to Fleetwood? </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How does it celebrate the history of Fleetwood, the community and the future?</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Where should it be and why? </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How big is it? </a:t>
            </a:r>
          </a:p>
          <a:p>
            <a:pPr marL="342900" indent="-228600">
              <a:lnSpc>
                <a:spcPct val="120000"/>
              </a:lnSpc>
              <a:spcAft>
                <a:spcPts val="600"/>
              </a:spcAft>
              <a:buFont typeface="Arial" panose="020B0604020202020204" pitchFamily="34" charset="0"/>
              <a:buChar char="•"/>
            </a:pPr>
            <a:r>
              <a:rPr lang="en-US" sz="2400">
                <a:latin typeface="Comic Sans MS" panose="030F0702030302020204" pitchFamily="66" charset="0"/>
                <a:ea typeface="+mn-ea"/>
                <a:cs typeface="+mn-cs"/>
              </a:rPr>
              <a:t>What structures / activities / buildings etc. are needed?</a:t>
            </a:r>
          </a:p>
          <a:p>
            <a:pPr indent="-228600">
              <a:lnSpc>
                <a:spcPct val="120000"/>
              </a:lnSpc>
              <a:spcAft>
                <a:spcPts val="600"/>
              </a:spcAft>
              <a:buFont typeface="Arial" panose="020B0604020202020204" pitchFamily="34" charset="0"/>
              <a:buChar char="•"/>
            </a:pPr>
            <a:endParaRPr lang="en-US" sz="2400">
              <a:latin typeface="Comic Sans MS" panose="030F0702030302020204" pitchFamily="66" charset="0"/>
              <a:ea typeface="+mn-ea"/>
              <a:cs typeface="+mn-cs"/>
            </a:endParaRPr>
          </a:p>
          <a:p>
            <a:pPr>
              <a:lnSpc>
                <a:spcPct val="120000"/>
              </a:lnSpc>
              <a:spcAft>
                <a:spcPts val="600"/>
              </a:spcAft>
            </a:pPr>
            <a:r>
              <a:rPr lang="en-US" sz="2400" b="1">
                <a:latin typeface="Comic Sans MS" panose="030F0702030302020204" pitchFamily="66" charset="0"/>
                <a:ea typeface="+mn-ea"/>
                <a:cs typeface="+mn-cs"/>
              </a:rPr>
              <a:t>Create a visual brief of your ideas </a:t>
            </a:r>
          </a:p>
          <a:p>
            <a:pPr marL="342900" indent="-228600">
              <a:spcAft>
                <a:spcPts val="600"/>
              </a:spcAft>
              <a:buFont typeface="Arial" panose="020B0604020202020204" pitchFamily="34" charset="0"/>
              <a:buChar char="•"/>
            </a:pPr>
            <a:endParaRPr lang="en-US" sz="1800">
              <a:latin typeface="+mn-lt"/>
              <a:ea typeface="+mn-ea"/>
              <a:cs typeface="+mn-cs"/>
            </a:endParaRPr>
          </a:p>
          <a:p>
            <a:pPr indent="-228600">
              <a:spcAft>
                <a:spcPts val="600"/>
              </a:spcAft>
              <a:buFont typeface="Arial" panose="020B0604020202020204" pitchFamily="34" charset="0"/>
              <a:buChar char="•"/>
            </a:pPr>
            <a:endParaRPr lang="en-US" sz="1800" dirty="0">
              <a:latin typeface="+mn-lt"/>
              <a:ea typeface="+mn-ea"/>
              <a:cs typeface="+mn-cs"/>
            </a:endParaRPr>
          </a:p>
        </p:txBody>
      </p:sp>
      <p:sp>
        <p:nvSpPr>
          <p:cNvPr id="19" name="Oval 18">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Children playing a game">
            <a:extLst>
              <a:ext uri="{FF2B5EF4-FFF2-40B4-BE49-F238E27FC236}">
                <a16:creationId xmlns:a16="http://schemas.microsoft.com/office/drawing/2014/main" id="{E6DFF2B6-6285-4C73-91B7-82B99384F426}"/>
              </a:ext>
            </a:extLst>
          </p:cNvPr>
          <p:cNvPicPr>
            <a:picLocks noChangeAspect="1"/>
          </p:cNvPicPr>
          <p:nvPr/>
        </p:nvPicPr>
        <p:blipFill>
          <a:blip r:embed="rId3">
            <a:extLst>
              <a:ext uri="{28A0092B-C50C-407E-A947-70E740481C1C}">
                <a14:useLocalDpi xmlns:a14="http://schemas.microsoft.com/office/drawing/2010/main" val="0"/>
              </a:ext>
            </a:extLst>
          </a:blip>
          <a:srcRect l="15631" r="1563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21" name="Arc 20">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5" name="Picture 4" descr="The Mount, Fleetwood">
            <a:extLst>
              <a:ext uri="{FF2B5EF4-FFF2-40B4-BE49-F238E27FC236}">
                <a16:creationId xmlns:a16="http://schemas.microsoft.com/office/drawing/2014/main" id="{2CA561C1-992C-4FCD-A5E5-9AEEFC631C92}"/>
              </a:ext>
            </a:extLst>
          </p:cNvPr>
          <p:cNvPicPr>
            <a:picLocks noChangeAspect="1"/>
          </p:cNvPicPr>
          <p:nvPr/>
        </p:nvPicPr>
        <p:blipFill>
          <a:blip r:embed="rId4">
            <a:extLst>
              <a:ext uri="{28A0092B-C50C-407E-A947-70E740481C1C}">
                <a14:useLocalDpi xmlns:a14="http://schemas.microsoft.com/office/drawing/2010/main" val="0"/>
              </a:ext>
            </a:extLst>
          </a:blip>
          <a:srcRect l="6222" r="6222"/>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4080206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417125" y="2745195"/>
            <a:ext cx="10652258" cy="840487"/>
          </a:xfrm>
        </p:spPr>
        <p:txBody>
          <a:bodyPr>
            <a:normAutofit/>
          </a:bodyPr>
          <a:lstStyle/>
          <a:p>
            <a:r>
              <a:rPr lang="en-GB" sz="3600" dirty="0">
                <a:latin typeface="Comic Sans MS" panose="030F0702030302020204" pitchFamily="66" charset="0"/>
              </a:rPr>
              <a:t>Visual Brief</a:t>
            </a:r>
          </a:p>
        </p:txBody>
      </p:sp>
      <p:pic>
        <p:nvPicPr>
          <p:cNvPr id="5" name="Picture 4" descr="A mind map of ideas for a Fleetwood festival">
            <a:extLst>
              <a:ext uri="{FF2B5EF4-FFF2-40B4-BE49-F238E27FC236}">
                <a16:creationId xmlns:a16="http://schemas.microsoft.com/office/drawing/2014/main" id="{8DE90489-16B7-4EBF-A3F1-6760AD5913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4311" y="330768"/>
            <a:ext cx="8393986" cy="6295490"/>
          </a:xfrm>
          <a:prstGeom prst="rect">
            <a:avLst/>
          </a:prstGeom>
        </p:spPr>
      </p:pic>
    </p:spTree>
    <p:extLst>
      <p:ext uri="{BB962C8B-B14F-4D97-AF65-F5344CB8AC3E}">
        <p14:creationId xmlns:p14="http://schemas.microsoft.com/office/powerpoint/2010/main" val="2136221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1173</TotalTime>
  <Words>697</Words>
  <Application>Microsoft Office PowerPoint</Application>
  <PresentationFormat>Widescreen</PresentationFormat>
  <Paragraphs>50</Paragraphs>
  <Slides>13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Cambria</vt:lpstr>
      <vt:lpstr>Comic Sans MS</vt:lpstr>
      <vt:lpstr>Office Theme</vt:lpstr>
      <vt:lpstr>Festival at The Mount Primary Workshop</vt:lpstr>
      <vt:lpstr>Roads and layout of Fleetwood</vt:lpstr>
      <vt:lpstr>Today we are going to think about how we can celebrate the history of the Mount by designing a festival or event that could take place there.   We will be designing and making models to show our ideas!</vt:lpstr>
      <vt:lpstr>Different festivals</vt:lpstr>
      <vt:lpstr>Performing acts and funfair rides</vt:lpstr>
      <vt:lpstr>Festivals</vt:lpstr>
      <vt:lpstr>What may different people want from a festival?</vt:lpstr>
      <vt:lpstr>What would a festival that celebrates Fleetwood be like?  </vt:lpstr>
      <vt:lpstr>Visual Brief</vt:lpstr>
      <vt:lpstr>What temporary structures might you need for your festival or event? </vt:lpstr>
      <vt:lpstr>Temporary structures</vt:lpstr>
      <vt:lpstr>Modelling Activity</vt:lpstr>
      <vt:lpstr>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 Morgan</dc:creator>
  <cp:lastModifiedBy>Durkin, Jake</cp:lastModifiedBy>
  <cp:revision>25</cp:revision>
  <dcterms:created xsi:type="dcterms:W3CDTF">2021-12-23T10:04:28Z</dcterms:created>
  <dcterms:modified xsi:type="dcterms:W3CDTF">2024-02-22T17:05:10Z</dcterms:modified>
</cp:coreProperties>
</file>